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"/>
  </p:handoutMasterIdLst>
  <p:sldIdLst>
    <p:sldId id="290" r:id="rId2"/>
    <p:sldId id="256" r:id="rId3"/>
    <p:sldId id="263" r:id="rId4"/>
    <p:sldId id="287" r:id="rId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8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748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F84590-1D0D-4DAB-A7AD-BEA0A61314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7E7A2F-9E67-46E3-84F2-C98474E647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710DC-70BD-45EE-816E-56258BD1C072}" type="datetimeFigureOut">
              <a:rPr lang="id-ID" smtClean="0"/>
              <a:t>29/12/2022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8FB513-3F07-4BF6-A053-3F6E26A812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8BFD7-765B-4158-841B-78024672A0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7A401-F09F-425E-88BD-D707DF5B5FB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4618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653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017A26-E090-4325-90D0-A5EC3A986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8912" y="1628557"/>
            <a:ext cx="3142275" cy="3977758"/>
          </a:xfrm>
          <a:custGeom>
            <a:avLst/>
            <a:gdLst>
              <a:gd name="connsiteX0" fmla="*/ 210721 w 3142275"/>
              <a:gd name="connsiteY0" fmla="*/ 0 h 3977758"/>
              <a:gd name="connsiteX1" fmla="*/ 2931554 w 3142275"/>
              <a:gd name="connsiteY1" fmla="*/ 0 h 3977758"/>
              <a:gd name="connsiteX2" fmla="*/ 3142275 w 3142275"/>
              <a:gd name="connsiteY2" fmla="*/ 210721 h 3977758"/>
              <a:gd name="connsiteX3" fmla="*/ 3142275 w 3142275"/>
              <a:gd name="connsiteY3" fmla="*/ 3767037 h 3977758"/>
              <a:gd name="connsiteX4" fmla="*/ 2931554 w 3142275"/>
              <a:gd name="connsiteY4" fmla="*/ 3977758 h 3977758"/>
              <a:gd name="connsiteX5" fmla="*/ 210721 w 3142275"/>
              <a:gd name="connsiteY5" fmla="*/ 3977758 h 3977758"/>
              <a:gd name="connsiteX6" fmla="*/ 0 w 3142275"/>
              <a:gd name="connsiteY6" fmla="*/ 3767037 h 3977758"/>
              <a:gd name="connsiteX7" fmla="*/ 0 w 3142275"/>
              <a:gd name="connsiteY7" fmla="*/ 210721 h 3977758"/>
              <a:gd name="connsiteX8" fmla="*/ 210721 w 3142275"/>
              <a:gd name="connsiteY8" fmla="*/ 0 h 397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42275" h="3977758">
                <a:moveTo>
                  <a:pt x="210721" y="0"/>
                </a:moveTo>
                <a:lnTo>
                  <a:pt x="2931554" y="0"/>
                </a:lnTo>
                <a:cubicBezTo>
                  <a:pt x="3047932" y="0"/>
                  <a:pt x="3142275" y="94343"/>
                  <a:pt x="3142275" y="210721"/>
                </a:cubicBezTo>
                <a:lnTo>
                  <a:pt x="3142275" y="3767037"/>
                </a:lnTo>
                <a:cubicBezTo>
                  <a:pt x="3142275" y="3883415"/>
                  <a:pt x="3047932" y="3977758"/>
                  <a:pt x="2931554" y="3977758"/>
                </a:cubicBezTo>
                <a:lnTo>
                  <a:pt x="210721" y="3977758"/>
                </a:lnTo>
                <a:cubicBezTo>
                  <a:pt x="94343" y="3977758"/>
                  <a:pt x="0" y="3883415"/>
                  <a:pt x="0" y="3767037"/>
                </a:cubicBezTo>
                <a:lnTo>
                  <a:pt x="0" y="210721"/>
                </a:lnTo>
                <a:cubicBezTo>
                  <a:pt x="0" y="94343"/>
                  <a:pt x="94343" y="0"/>
                  <a:pt x="2107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305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39A1F4A-1016-47BF-9A4A-1A89679875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8456" y="1804925"/>
            <a:ext cx="2692303" cy="2675650"/>
          </a:xfrm>
          <a:custGeom>
            <a:avLst/>
            <a:gdLst>
              <a:gd name="connsiteX0" fmla="*/ 322068 w 2692303"/>
              <a:gd name="connsiteY0" fmla="*/ 0 h 2675650"/>
              <a:gd name="connsiteX1" fmla="*/ 2370235 w 2692303"/>
              <a:gd name="connsiteY1" fmla="*/ 0 h 2675650"/>
              <a:gd name="connsiteX2" fmla="*/ 2692303 w 2692303"/>
              <a:gd name="connsiteY2" fmla="*/ 322068 h 2675650"/>
              <a:gd name="connsiteX3" fmla="*/ 2692303 w 2692303"/>
              <a:gd name="connsiteY3" fmla="*/ 2353582 h 2675650"/>
              <a:gd name="connsiteX4" fmla="*/ 2370235 w 2692303"/>
              <a:gd name="connsiteY4" fmla="*/ 2675650 h 2675650"/>
              <a:gd name="connsiteX5" fmla="*/ 322068 w 2692303"/>
              <a:gd name="connsiteY5" fmla="*/ 2675650 h 2675650"/>
              <a:gd name="connsiteX6" fmla="*/ 0 w 2692303"/>
              <a:gd name="connsiteY6" fmla="*/ 2353582 h 2675650"/>
              <a:gd name="connsiteX7" fmla="*/ 0 w 2692303"/>
              <a:gd name="connsiteY7" fmla="*/ 322068 h 2675650"/>
              <a:gd name="connsiteX8" fmla="*/ 322068 w 2692303"/>
              <a:gd name="connsiteY8" fmla="*/ 0 h 267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2303" h="2675650">
                <a:moveTo>
                  <a:pt x="322068" y="0"/>
                </a:moveTo>
                <a:lnTo>
                  <a:pt x="2370235" y="0"/>
                </a:lnTo>
                <a:cubicBezTo>
                  <a:pt x="2548108" y="0"/>
                  <a:pt x="2692303" y="144195"/>
                  <a:pt x="2692303" y="322068"/>
                </a:cubicBezTo>
                <a:lnTo>
                  <a:pt x="2692303" y="2353582"/>
                </a:lnTo>
                <a:cubicBezTo>
                  <a:pt x="2692303" y="2531455"/>
                  <a:pt x="2548108" y="2675650"/>
                  <a:pt x="2370235" y="2675650"/>
                </a:cubicBezTo>
                <a:lnTo>
                  <a:pt x="322068" y="2675650"/>
                </a:lnTo>
                <a:cubicBezTo>
                  <a:pt x="144195" y="2675650"/>
                  <a:pt x="0" y="2531455"/>
                  <a:pt x="0" y="2353582"/>
                </a:cubicBezTo>
                <a:lnTo>
                  <a:pt x="0" y="322068"/>
                </a:lnTo>
                <a:cubicBezTo>
                  <a:pt x="0" y="144195"/>
                  <a:pt x="144195" y="0"/>
                  <a:pt x="3220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F377390-4B7B-4A31-901F-E8355377CC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13905" y="1037670"/>
            <a:ext cx="2692303" cy="2675650"/>
          </a:xfrm>
          <a:custGeom>
            <a:avLst/>
            <a:gdLst>
              <a:gd name="connsiteX0" fmla="*/ 322068 w 2692303"/>
              <a:gd name="connsiteY0" fmla="*/ 0 h 2675650"/>
              <a:gd name="connsiteX1" fmla="*/ 2370235 w 2692303"/>
              <a:gd name="connsiteY1" fmla="*/ 0 h 2675650"/>
              <a:gd name="connsiteX2" fmla="*/ 2692303 w 2692303"/>
              <a:gd name="connsiteY2" fmla="*/ 322068 h 2675650"/>
              <a:gd name="connsiteX3" fmla="*/ 2692303 w 2692303"/>
              <a:gd name="connsiteY3" fmla="*/ 2353582 h 2675650"/>
              <a:gd name="connsiteX4" fmla="*/ 2370235 w 2692303"/>
              <a:gd name="connsiteY4" fmla="*/ 2675650 h 2675650"/>
              <a:gd name="connsiteX5" fmla="*/ 322068 w 2692303"/>
              <a:gd name="connsiteY5" fmla="*/ 2675650 h 2675650"/>
              <a:gd name="connsiteX6" fmla="*/ 0 w 2692303"/>
              <a:gd name="connsiteY6" fmla="*/ 2353582 h 2675650"/>
              <a:gd name="connsiteX7" fmla="*/ 0 w 2692303"/>
              <a:gd name="connsiteY7" fmla="*/ 322068 h 2675650"/>
              <a:gd name="connsiteX8" fmla="*/ 322068 w 2692303"/>
              <a:gd name="connsiteY8" fmla="*/ 0 h 267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2303" h="2675650">
                <a:moveTo>
                  <a:pt x="322068" y="0"/>
                </a:moveTo>
                <a:lnTo>
                  <a:pt x="2370235" y="0"/>
                </a:lnTo>
                <a:cubicBezTo>
                  <a:pt x="2548108" y="0"/>
                  <a:pt x="2692303" y="144195"/>
                  <a:pt x="2692303" y="322068"/>
                </a:cubicBezTo>
                <a:lnTo>
                  <a:pt x="2692303" y="2353582"/>
                </a:lnTo>
                <a:cubicBezTo>
                  <a:pt x="2692303" y="2531455"/>
                  <a:pt x="2548108" y="2675650"/>
                  <a:pt x="2370235" y="2675650"/>
                </a:cubicBezTo>
                <a:lnTo>
                  <a:pt x="322068" y="2675650"/>
                </a:lnTo>
                <a:cubicBezTo>
                  <a:pt x="144195" y="2675650"/>
                  <a:pt x="0" y="2531455"/>
                  <a:pt x="0" y="2353582"/>
                </a:cubicBezTo>
                <a:lnTo>
                  <a:pt x="0" y="322068"/>
                </a:lnTo>
                <a:cubicBezTo>
                  <a:pt x="0" y="144195"/>
                  <a:pt x="144195" y="0"/>
                  <a:pt x="3220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1C8608E-2524-4FE9-B487-08D153B27E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29821" y="3938525"/>
            <a:ext cx="1893517" cy="1881805"/>
          </a:xfrm>
          <a:custGeom>
            <a:avLst/>
            <a:gdLst>
              <a:gd name="connsiteX0" fmla="*/ 226513 w 1893517"/>
              <a:gd name="connsiteY0" fmla="*/ 0 h 1881805"/>
              <a:gd name="connsiteX1" fmla="*/ 1667004 w 1893517"/>
              <a:gd name="connsiteY1" fmla="*/ 0 h 1881805"/>
              <a:gd name="connsiteX2" fmla="*/ 1893517 w 1893517"/>
              <a:gd name="connsiteY2" fmla="*/ 226513 h 1881805"/>
              <a:gd name="connsiteX3" fmla="*/ 1893517 w 1893517"/>
              <a:gd name="connsiteY3" fmla="*/ 1655292 h 1881805"/>
              <a:gd name="connsiteX4" fmla="*/ 1667004 w 1893517"/>
              <a:gd name="connsiteY4" fmla="*/ 1881805 h 1881805"/>
              <a:gd name="connsiteX5" fmla="*/ 226513 w 1893517"/>
              <a:gd name="connsiteY5" fmla="*/ 1881805 h 1881805"/>
              <a:gd name="connsiteX6" fmla="*/ 0 w 1893517"/>
              <a:gd name="connsiteY6" fmla="*/ 1655292 h 1881805"/>
              <a:gd name="connsiteX7" fmla="*/ 0 w 1893517"/>
              <a:gd name="connsiteY7" fmla="*/ 226513 h 1881805"/>
              <a:gd name="connsiteX8" fmla="*/ 226513 w 1893517"/>
              <a:gd name="connsiteY8" fmla="*/ 0 h 188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3517" h="1881805">
                <a:moveTo>
                  <a:pt x="226513" y="0"/>
                </a:moveTo>
                <a:lnTo>
                  <a:pt x="1667004" y="0"/>
                </a:lnTo>
                <a:cubicBezTo>
                  <a:pt x="1792104" y="0"/>
                  <a:pt x="1893517" y="101413"/>
                  <a:pt x="1893517" y="226513"/>
                </a:cubicBezTo>
                <a:lnTo>
                  <a:pt x="1893517" y="1655292"/>
                </a:lnTo>
                <a:cubicBezTo>
                  <a:pt x="1893517" y="1780392"/>
                  <a:pt x="1792104" y="1881805"/>
                  <a:pt x="1667004" y="1881805"/>
                </a:cubicBezTo>
                <a:lnTo>
                  <a:pt x="226513" y="1881805"/>
                </a:lnTo>
                <a:cubicBezTo>
                  <a:pt x="101413" y="1881805"/>
                  <a:pt x="0" y="1780392"/>
                  <a:pt x="0" y="1655292"/>
                </a:cubicBezTo>
                <a:lnTo>
                  <a:pt x="0" y="226513"/>
                </a:lnTo>
                <a:cubicBezTo>
                  <a:pt x="0" y="101413"/>
                  <a:pt x="101413" y="0"/>
                  <a:pt x="22651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2523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F7A109-63D0-4F5B-BBF0-98BA12EC1F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2718" y="1328790"/>
            <a:ext cx="2414427" cy="2979506"/>
          </a:xfrm>
          <a:custGeom>
            <a:avLst/>
            <a:gdLst>
              <a:gd name="connsiteX0" fmla="*/ 290625 w 2414427"/>
              <a:gd name="connsiteY0" fmla="*/ 0 h 2979506"/>
              <a:gd name="connsiteX1" fmla="*/ 2123802 w 2414427"/>
              <a:gd name="connsiteY1" fmla="*/ 0 h 2979506"/>
              <a:gd name="connsiteX2" fmla="*/ 2414427 w 2414427"/>
              <a:gd name="connsiteY2" fmla="*/ 290625 h 2979506"/>
              <a:gd name="connsiteX3" fmla="*/ 2414427 w 2414427"/>
              <a:gd name="connsiteY3" fmla="*/ 2688881 h 2979506"/>
              <a:gd name="connsiteX4" fmla="*/ 2123802 w 2414427"/>
              <a:gd name="connsiteY4" fmla="*/ 2979506 h 2979506"/>
              <a:gd name="connsiteX5" fmla="*/ 290625 w 2414427"/>
              <a:gd name="connsiteY5" fmla="*/ 2979506 h 2979506"/>
              <a:gd name="connsiteX6" fmla="*/ 0 w 2414427"/>
              <a:gd name="connsiteY6" fmla="*/ 2688881 h 2979506"/>
              <a:gd name="connsiteX7" fmla="*/ 0 w 2414427"/>
              <a:gd name="connsiteY7" fmla="*/ 290625 h 2979506"/>
              <a:gd name="connsiteX8" fmla="*/ 290625 w 2414427"/>
              <a:gd name="connsiteY8" fmla="*/ 0 h 297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427" h="2979506">
                <a:moveTo>
                  <a:pt x="290625" y="0"/>
                </a:moveTo>
                <a:lnTo>
                  <a:pt x="2123802" y="0"/>
                </a:lnTo>
                <a:cubicBezTo>
                  <a:pt x="2284310" y="0"/>
                  <a:pt x="2414427" y="130117"/>
                  <a:pt x="2414427" y="290625"/>
                </a:cubicBezTo>
                <a:lnTo>
                  <a:pt x="2414427" y="2688881"/>
                </a:lnTo>
                <a:cubicBezTo>
                  <a:pt x="2414427" y="2849389"/>
                  <a:pt x="2284310" y="2979506"/>
                  <a:pt x="2123802" y="2979506"/>
                </a:cubicBezTo>
                <a:lnTo>
                  <a:pt x="290625" y="2979506"/>
                </a:lnTo>
                <a:cubicBezTo>
                  <a:pt x="130117" y="2979506"/>
                  <a:pt x="0" y="2849389"/>
                  <a:pt x="0" y="2688881"/>
                </a:cubicBezTo>
                <a:lnTo>
                  <a:pt x="0" y="290625"/>
                </a:lnTo>
                <a:cubicBezTo>
                  <a:pt x="0" y="130117"/>
                  <a:pt x="130117" y="0"/>
                  <a:pt x="2906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4E2266-92E8-4019-9FD3-C02A31E2F6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52560" y="2549703"/>
            <a:ext cx="2414427" cy="2979506"/>
          </a:xfrm>
          <a:custGeom>
            <a:avLst/>
            <a:gdLst>
              <a:gd name="connsiteX0" fmla="*/ 290625 w 2414427"/>
              <a:gd name="connsiteY0" fmla="*/ 0 h 2979506"/>
              <a:gd name="connsiteX1" fmla="*/ 2123802 w 2414427"/>
              <a:gd name="connsiteY1" fmla="*/ 0 h 2979506"/>
              <a:gd name="connsiteX2" fmla="*/ 2414427 w 2414427"/>
              <a:gd name="connsiteY2" fmla="*/ 290625 h 2979506"/>
              <a:gd name="connsiteX3" fmla="*/ 2414427 w 2414427"/>
              <a:gd name="connsiteY3" fmla="*/ 2688881 h 2979506"/>
              <a:gd name="connsiteX4" fmla="*/ 2123802 w 2414427"/>
              <a:gd name="connsiteY4" fmla="*/ 2979506 h 2979506"/>
              <a:gd name="connsiteX5" fmla="*/ 290625 w 2414427"/>
              <a:gd name="connsiteY5" fmla="*/ 2979506 h 2979506"/>
              <a:gd name="connsiteX6" fmla="*/ 0 w 2414427"/>
              <a:gd name="connsiteY6" fmla="*/ 2688881 h 2979506"/>
              <a:gd name="connsiteX7" fmla="*/ 0 w 2414427"/>
              <a:gd name="connsiteY7" fmla="*/ 290625 h 2979506"/>
              <a:gd name="connsiteX8" fmla="*/ 290625 w 2414427"/>
              <a:gd name="connsiteY8" fmla="*/ 0 h 297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427" h="2979506">
                <a:moveTo>
                  <a:pt x="290625" y="0"/>
                </a:moveTo>
                <a:lnTo>
                  <a:pt x="2123802" y="0"/>
                </a:lnTo>
                <a:cubicBezTo>
                  <a:pt x="2284310" y="0"/>
                  <a:pt x="2414427" y="130117"/>
                  <a:pt x="2414427" y="290625"/>
                </a:cubicBezTo>
                <a:lnTo>
                  <a:pt x="2414427" y="2688881"/>
                </a:lnTo>
                <a:cubicBezTo>
                  <a:pt x="2414427" y="2849389"/>
                  <a:pt x="2284310" y="2979506"/>
                  <a:pt x="2123802" y="2979506"/>
                </a:cubicBezTo>
                <a:lnTo>
                  <a:pt x="290625" y="2979506"/>
                </a:lnTo>
                <a:cubicBezTo>
                  <a:pt x="130117" y="2979506"/>
                  <a:pt x="0" y="2849389"/>
                  <a:pt x="0" y="2688881"/>
                </a:cubicBezTo>
                <a:lnTo>
                  <a:pt x="0" y="290625"/>
                </a:lnTo>
                <a:cubicBezTo>
                  <a:pt x="0" y="130117"/>
                  <a:pt x="130117" y="0"/>
                  <a:pt x="2906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5751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9C3B4F1-C121-4F2D-B652-AA9E2B8A99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8038" y="2743504"/>
            <a:ext cx="3935245" cy="2489396"/>
          </a:xfrm>
          <a:custGeom>
            <a:avLst/>
            <a:gdLst>
              <a:gd name="connsiteX0" fmla="*/ 0 w 3935245"/>
              <a:gd name="connsiteY0" fmla="*/ 0 h 2489396"/>
              <a:gd name="connsiteX1" fmla="*/ 3935245 w 3935245"/>
              <a:gd name="connsiteY1" fmla="*/ 0 h 2489396"/>
              <a:gd name="connsiteX2" fmla="*/ 3935245 w 3935245"/>
              <a:gd name="connsiteY2" fmla="*/ 2489396 h 2489396"/>
              <a:gd name="connsiteX3" fmla="*/ 0 w 3935245"/>
              <a:gd name="connsiteY3" fmla="*/ 2489396 h 24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5245" h="2489396">
                <a:moveTo>
                  <a:pt x="0" y="0"/>
                </a:moveTo>
                <a:lnTo>
                  <a:pt x="3935245" y="0"/>
                </a:lnTo>
                <a:lnTo>
                  <a:pt x="3935245" y="2489396"/>
                </a:lnTo>
                <a:lnTo>
                  <a:pt x="0" y="2489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1249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0C16310-A921-4D19-A1FC-0AD9120C2F5C}"/>
              </a:ext>
            </a:extLst>
          </p:cNvPr>
          <p:cNvSpPr/>
          <p:nvPr userDrawn="1"/>
        </p:nvSpPr>
        <p:spPr>
          <a:xfrm>
            <a:off x="0" y="0"/>
            <a:ext cx="5194300" cy="6858000"/>
          </a:xfrm>
          <a:prstGeom prst="rect">
            <a:avLst/>
          </a:prstGeom>
          <a:gradFill>
            <a:gsLst>
              <a:gs pos="46600">
                <a:srgbClr val="8A47BE"/>
              </a:gs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E403E9-893C-415B-A99D-246C3EC647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64279" y="956764"/>
            <a:ext cx="2148696" cy="4631235"/>
          </a:xfrm>
          <a:custGeom>
            <a:avLst/>
            <a:gdLst>
              <a:gd name="connsiteX0" fmla="*/ 222412 w 2148696"/>
              <a:gd name="connsiteY0" fmla="*/ 0 h 4631235"/>
              <a:gd name="connsiteX1" fmla="*/ 1926284 w 2148696"/>
              <a:gd name="connsiteY1" fmla="*/ 0 h 4631235"/>
              <a:gd name="connsiteX2" fmla="*/ 2148696 w 2148696"/>
              <a:gd name="connsiteY2" fmla="*/ 222412 h 4631235"/>
              <a:gd name="connsiteX3" fmla="*/ 2148696 w 2148696"/>
              <a:gd name="connsiteY3" fmla="*/ 4408823 h 4631235"/>
              <a:gd name="connsiteX4" fmla="*/ 1926284 w 2148696"/>
              <a:gd name="connsiteY4" fmla="*/ 4631235 h 4631235"/>
              <a:gd name="connsiteX5" fmla="*/ 222412 w 2148696"/>
              <a:gd name="connsiteY5" fmla="*/ 4631235 h 4631235"/>
              <a:gd name="connsiteX6" fmla="*/ 0 w 2148696"/>
              <a:gd name="connsiteY6" fmla="*/ 4408823 h 4631235"/>
              <a:gd name="connsiteX7" fmla="*/ 0 w 2148696"/>
              <a:gd name="connsiteY7" fmla="*/ 222412 h 4631235"/>
              <a:gd name="connsiteX8" fmla="*/ 222412 w 2148696"/>
              <a:gd name="connsiteY8" fmla="*/ 0 h 463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8696" h="4631235">
                <a:moveTo>
                  <a:pt x="222412" y="0"/>
                </a:moveTo>
                <a:lnTo>
                  <a:pt x="1926284" y="0"/>
                </a:lnTo>
                <a:cubicBezTo>
                  <a:pt x="2049119" y="0"/>
                  <a:pt x="2148696" y="99577"/>
                  <a:pt x="2148696" y="222412"/>
                </a:cubicBezTo>
                <a:lnTo>
                  <a:pt x="2148696" y="4408823"/>
                </a:lnTo>
                <a:cubicBezTo>
                  <a:pt x="2148696" y="4531658"/>
                  <a:pt x="2049119" y="4631235"/>
                  <a:pt x="1926284" y="4631235"/>
                </a:cubicBezTo>
                <a:lnTo>
                  <a:pt x="222412" y="4631235"/>
                </a:lnTo>
                <a:cubicBezTo>
                  <a:pt x="99577" y="4631235"/>
                  <a:pt x="0" y="4531658"/>
                  <a:pt x="0" y="4408823"/>
                </a:cubicBezTo>
                <a:lnTo>
                  <a:pt x="0" y="222412"/>
                </a:lnTo>
                <a:cubicBezTo>
                  <a:pt x="0" y="99577"/>
                  <a:pt x="99577" y="0"/>
                  <a:pt x="2224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389A8A7-BDC7-4FEF-AC98-3971039DE1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31925" y="2506977"/>
            <a:ext cx="1676400" cy="3563623"/>
          </a:xfrm>
          <a:custGeom>
            <a:avLst/>
            <a:gdLst>
              <a:gd name="connsiteX0" fmla="*/ 130206 w 1676400"/>
              <a:gd name="connsiteY0" fmla="*/ 0 h 3563623"/>
              <a:gd name="connsiteX1" fmla="*/ 1546194 w 1676400"/>
              <a:gd name="connsiteY1" fmla="*/ 0 h 3563623"/>
              <a:gd name="connsiteX2" fmla="*/ 1676400 w 1676400"/>
              <a:gd name="connsiteY2" fmla="*/ 130206 h 3563623"/>
              <a:gd name="connsiteX3" fmla="*/ 1676400 w 1676400"/>
              <a:gd name="connsiteY3" fmla="*/ 3433417 h 3563623"/>
              <a:gd name="connsiteX4" fmla="*/ 1546194 w 1676400"/>
              <a:gd name="connsiteY4" fmla="*/ 3563623 h 3563623"/>
              <a:gd name="connsiteX5" fmla="*/ 130206 w 1676400"/>
              <a:gd name="connsiteY5" fmla="*/ 3563623 h 3563623"/>
              <a:gd name="connsiteX6" fmla="*/ 0 w 1676400"/>
              <a:gd name="connsiteY6" fmla="*/ 3433417 h 3563623"/>
              <a:gd name="connsiteX7" fmla="*/ 0 w 1676400"/>
              <a:gd name="connsiteY7" fmla="*/ 130206 h 3563623"/>
              <a:gd name="connsiteX8" fmla="*/ 130206 w 1676400"/>
              <a:gd name="connsiteY8" fmla="*/ 0 h 356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563623">
                <a:moveTo>
                  <a:pt x="130206" y="0"/>
                </a:moveTo>
                <a:lnTo>
                  <a:pt x="1546194" y="0"/>
                </a:lnTo>
                <a:cubicBezTo>
                  <a:pt x="1618105" y="0"/>
                  <a:pt x="1676400" y="58295"/>
                  <a:pt x="1676400" y="130206"/>
                </a:cubicBezTo>
                <a:lnTo>
                  <a:pt x="1676400" y="3433417"/>
                </a:lnTo>
                <a:cubicBezTo>
                  <a:pt x="1676400" y="3505328"/>
                  <a:pt x="1618105" y="3563623"/>
                  <a:pt x="1546194" y="3563623"/>
                </a:cubicBezTo>
                <a:lnTo>
                  <a:pt x="130206" y="3563623"/>
                </a:lnTo>
                <a:cubicBezTo>
                  <a:pt x="58295" y="3563623"/>
                  <a:pt x="0" y="3505328"/>
                  <a:pt x="0" y="3433417"/>
                </a:cubicBezTo>
                <a:lnTo>
                  <a:pt x="0" y="130206"/>
                </a:lnTo>
                <a:cubicBezTo>
                  <a:pt x="0" y="58295"/>
                  <a:pt x="58295" y="0"/>
                  <a:pt x="13020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03425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BD8AB81-22C2-4376-8C0C-47E776EC0D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14257" y="1347549"/>
            <a:ext cx="1967138" cy="1967138"/>
          </a:xfrm>
          <a:custGeom>
            <a:avLst/>
            <a:gdLst>
              <a:gd name="connsiteX0" fmla="*/ 983569 w 1967138"/>
              <a:gd name="connsiteY0" fmla="*/ 0 h 1967138"/>
              <a:gd name="connsiteX1" fmla="*/ 1967138 w 1967138"/>
              <a:gd name="connsiteY1" fmla="*/ 983569 h 1967138"/>
              <a:gd name="connsiteX2" fmla="*/ 983569 w 1967138"/>
              <a:gd name="connsiteY2" fmla="*/ 1967138 h 1967138"/>
              <a:gd name="connsiteX3" fmla="*/ 0 w 1967138"/>
              <a:gd name="connsiteY3" fmla="*/ 983569 h 1967138"/>
              <a:gd name="connsiteX4" fmla="*/ 983569 w 1967138"/>
              <a:gd name="connsiteY4" fmla="*/ 0 h 196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138" h="1967138">
                <a:moveTo>
                  <a:pt x="983569" y="0"/>
                </a:moveTo>
                <a:cubicBezTo>
                  <a:pt x="1526779" y="0"/>
                  <a:pt x="1967138" y="440359"/>
                  <a:pt x="1967138" y="983569"/>
                </a:cubicBezTo>
                <a:cubicBezTo>
                  <a:pt x="1967138" y="1526779"/>
                  <a:pt x="1526779" y="1967138"/>
                  <a:pt x="983569" y="1967138"/>
                </a:cubicBezTo>
                <a:cubicBezTo>
                  <a:pt x="440359" y="1967138"/>
                  <a:pt x="0" y="1526779"/>
                  <a:pt x="0" y="983569"/>
                </a:cubicBezTo>
                <a:cubicBezTo>
                  <a:pt x="0" y="440359"/>
                  <a:pt x="440359" y="0"/>
                  <a:pt x="9835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41F48A8-FCCD-4BEA-9856-DBD4AEB684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14257" y="3557034"/>
            <a:ext cx="1967138" cy="1967138"/>
          </a:xfrm>
          <a:custGeom>
            <a:avLst/>
            <a:gdLst>
              <a:gd name="connsiteX0" fmla="*/ 983569 w 1967138"/>
              <a:gd name="connsiteY0" fmla="*/ 0 h 1967138"/>
              <a:gd name="connsiteX1" fmla="*/ 1967138 w 1967138"/>
              <a:gd name="connsiteY1" fmla="*/ 983569 h 1967138"/>
              <a:gd name="connsiteX2" fmla="*/ 983569 w 1967138"/>
              <a:gd name="connsiteY2" fmla="*/ 1967138 h 1967138"/>
              <a:gd name="connsiteX3" fmla="*/ 0 w 1967138"/>
              <a:gd name="connsiteY3" fmla="*/ 983569 h 1967138"/>
              <a:gd name="connsiteX4" fmla="*/ 983569 w 1967138"/>
              <a:gd name="connsiteY4" fmla="*/ 0 h 196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138" h="1967138">
                <a:moveTo>
                  <a:pt x="983569" y="0"/>
                </a:moveTo>
                <a:cubicBezTo>
                  <a:pt x="1526779" y="0"/>
                  <a:pt x="1967138" y="440359"/>
                  <a:pt x="1967138" y="983569"/>
                </a:cubicBezTo>
                <a:cubicBezTo>
                  <a:pt x="1967138" y="1526779"/>
                  <a:pt x="1526779" y="1967138"/>
                  <a:pt x="983569" y="1967138"/>
                </a:cubicBezTo>
                <a:cubicBezTo>
                  <a:pt x="440359" y="1967138"/>
                  <a:pt x="0" y="1526779"/>
                  <a:pt x="0" y="983569"/>
                </a:cubicBezTo>
                <a:cubicBezTo>
                  <a:pt x="0" y="440359"/>
                  <a:pt x="440359" y="0"/>
                  <a:pt x="9835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94C8034-A2CE-41EA-9A13-46B74FE56DE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19063" y="1883214"/>
            <a:ext cx="1967138" cy="1967138"/>
          </a:xfrm>
          <a:custGeom>
            <a:avLst/>
            <a:gdLst>
              <a:gd name="connsiteX0" fmla="*/ 983569 w 1967138"/>
              <a:gd name="connsiteY0" fmla="*/ 0 h 1967138"/>
              <a:gd name="connsiteX1" fmla="*/ 1967138 w 1967138"/>
              <a:gd name="connsiteY1" fmla="*/ 983569 h 1967138"/>
              <a:gd name="connsiteX2" fmla="*/ 983569 w 1967138"/>
              <a:gd name="connsiteY2" fmla="*/ 1967138 h 1967138"/>
              <a:gd name="connsiteX3" fmla="*/ 0 w 1967138"/>
              <a:gd name="connsiteY3" fmla="*/ 983569 h 1967138"/>
              <a:gd name="connsiteX4" fmla="*/ 983569 w 1967138"/>
              <a:gd name="connsiteY4" fmla="*/ 0 h 196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138" h="1967138">
                <a:moveTo>
                  <a:pt x="983569" y="0"/>
                </a:moveTo>
                <a:cubicBezTo>
                  <a:pt x="1526779" y="0"/>
                  <a:pt x="1967138" y="440359"/>
                  <a:pt x="1967138" y="983569"/>
                </a:cubicBezTo>
                <a:cubicBezTo>
                  <a:pt x="1967138" y="1526779"/>
                  <a:pt x="1526779" y="1967138"/>
                  <a:pt x="983569" y="1967138"/>
                </a:cubicBezTo>
                <a:cubicBezTo>
                  <a:pt x="440359" y="1967138"/>
                  <a:pt x="0" y="1526779"/>
                  <a:pt x="0" y="983569"/>
                </a:cubicBezTo>
                <a:cubicBezTo>
                  <a:pt x="0" y="440359"/>
                  <a:pt x="440359" y="0"/>
                  <a:pt x="9835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45E3FFB-94B5-4724-A32F-C403DAF4DE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19064" y="4092699"/>
            <a:ext cx="1967138" cy="1967138"/>
          </a:xfrm>
          <a:custGeom>
            <a:avLst/>
            <a:gdLst>
              <a:gd name="connsiteX0" fmla="*/ 983569 w 1967138"/>
              <a:gd name="connsiteY0" fmla="*/ 0 h 1967138"/>
              <a:gd name="connsiteX1" fmla="*/ 1967138 w 1967138"/>
              <a:gd name="connsiteY1" fmla="*/ 983569 h 1967138"/>
              <a:gd name="connsiteX2" fmla="*/ 983569 w 1967138"/>
              <a:gd name="connsiteY2" fmla="*/ 1967138 h 1967138"/>
              <a:gd name="connsiteX3" fmla="*/ 0 w 1967138"/>
              <a:gd name="connsiteY3" fmla="*/ 983569 h 1967138"/>
              <a:gd name="connsiteX4" fmla="*/ 983569 w 1967138"/>
              <a:gd name="connsiteY4" fmla="*/ 0 h 196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138" h="1967138">
                <a:moveTo>
                  <a:pt x="983569" y="0"/>
                </a:moveTo>
                <a:cubicBezTo>
                  <a:pt x="1526779" y="0"/>
                  <a:pt x="1967138" y="440359"/>
                  <a:pt x="1967138" y="983569"/>
                </a:cubicBezTo>
                <a:cubicBezTo>
                  <a:pt x="1967138" y="1526779"/>
                  <a:pt x="1526779" y="1967138"/>
                  <a:pt x="983569" y="1967138"/>
                </a:cubicBezTo>
                <a:cubicBezTo>
                  <a:pt x="440359" y="1967138"/>
                  <a:pt x="0" y="1526779"/>
                  <a:pt x="0" y="983569"/>
                </a:cubicBezTo>
                <a:cubicBezTo>
                  <a:pt x="0" y="440359"/>
                  <a:pt x="440359" y="0"/>
                  <a:pt x="9835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2360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B5ADDB-6AD3-4AD4-A3E0-826E98827B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3818" y="3352799"/>
            <a:ext cx="2390881" cy="2425700"/>
          </a:xfrm>
          <a:custGeom>
            <a:avLst/>
            <a:gdLst>
              <a:gd name="connsiteX0" fmla="*/ 0 w 2390881"/>
              <a:gd name="connsiteY0" fmla="*/ 0 h 2425700"/>
              <a:gd name="connsiteX1" fmla="*/ 2390881 w 2390881"/>
              <a:gd name="connsiteY1" fmla="*/ 0 h 2425700"/>
              <a:gd name="connsiteX2" fmla="*/ 2390881 w 2390881"/>
              <a:gd name="connsiteY2" fmla="*/ 2425700 h 2425700"/>
              <a:gd name="connsiteX3" fmla="*/ 0 w 2390881"/>
              <a:gd name="connsiteY3" fmla="*/ 2425700 h 242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881" h="2425700">
                <a:moveTo>
                  <a:pt x="0" y="0"/>
                </a:moveTo>
                <a:lnTo>
                  <a:pt x="2390881" y="0"/>
                </a:lnTo>
                <a:lnTo>
                  <a:pt x="2390881" y="2425700"/>
                </a:lnTo>
                <a:lnTo>
                  <a:pt x="0" y="24257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F7020F1-3715-4A8D-AF17-8E6273AD83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74979" y="3352800"/>
            <a:ext cx="2390881" cy="2425700"/>
          </a:xfrm>
          <a:custGeom>
            <a:avLst/>
            <a:gdLst>
              <a:gd name="connsiteX0" fmla="*/ 0 w 2390881"/>
              <a:gd name="connsiteY0" fmla="*/ 0 h 2425700"/>
              <a:gd name="connsiteX1" fmla="*/ 2390881 w 2390881"/>
              <a:gd name="connsiteY1" fmla="*/ 0 h 2425700"/>
              <a:gd name="connsiteX2" fmla="*/ 2390881 w 2390881"/>
              <a:gd name="connsiteY2" fmla="*/ 2425700 h 2425700"/>
              <a:gd name="connsiteX3" fmla="*/ 0 w 2390881"/>
              <a:gd name="connsiteY3" fmla="*/ 2425700 h 242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881" h="2425700">
                <a:moveTo>
                  <a:pt x="0" y="0"/>
                </a:moveTo>
                <a:lnTo>
                  <a:pt x="2390881" y="0"/>
                </a:lnTo>
                <a:lnTo>
                  <a:pt x="2390881" y="2425700"/>
                </a:lnTo>
                <a:lnTo>
                  <a:pt x="0" y="24257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20B8A90-F0BC-443D-8D07-D7BACAFB2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6140" y="3371850"/>
            <a:ext cx="2390881" cy="2425700"/>
          </a:xfrm>
          <a:custGeom>
            <a:avLst/>
            <a:gdLst>
              <a:gd name="connsiteX0" fmla="*/ 0 w 2390881"/>
              <a:gd name="connsiteY0" fmla="*/ 0 h 2425700"/>
              <a:gd name="connsiteX1" fmla="*/ 2390881 w 2390881"/>
              <a:gd name="connsiteY1" fmla="*/ 0 h 2425700"/>
              <a:gd name="connsiteX2" fmla="*/ 2390881 w 2390881"/>
              <a:gd name="connsiteY2" fmla="*/ 2425700 h 2425700"/>
              <a:gd name="connsiteX3" fmla="*/ 0 w 2390881"/>
              <a:gd name="connsiteY3" fmla="*/ 2425700 h 242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881" h="2425700">
                <a:moveTo>
                  <a:pt x="0" y="0"/>
                </a:moveTo>
                <a:lnTo>
                  <a:pt x="2390881" y="0"/>
                </a:lnTo>
                <a:lnTo>
                  <a:pt x="2390881" y="2425700"/>
                </a:lnTo>
                <a:lnTo>
                  <a:pt x="0" y="24257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A5CD144-5B6C-4E4B-8071-21CA740DF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77301" y="3390900"/>
            <a:ext cx="2390881" cy="2425700"/>
          </a:xfrm>
          <a:custGeom>
            <a:avLst/>
            <a:gdLst>
              <a:gd name="connsiteX0" fmla="*/ 0 w 2390881"/>
              <a:gd name="connsiteY0" fmla="*/ 0 h 2425700"/>
              <a:gd name="connsiteX1" fmla="*/ 2390881 w 2390881"/>
              <a:gd name="connsiteY1" fmla="*/ 0 h 2425700"/>
              <a:gd name="connsiteX2" fmla="*/ 2390881 w 2390881"/>
              <a:gd name="connsiteY2" fmla="*/ 2425700 h 2425700"/>
              <a:gd name="connsiteX3" fmla="*/ 0 w 2390881"/>
              <a:gd name="connsiteY3" fmla="*/ 2425700 h 242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881" h="2425700">
                <a:moveTo>
                  <a:pt x="0" y="0"/>
                </a:moveTo>
                <a:lnTo>
                  <a:pt x="2390881" y="0"/>
                </a:lnTo>
                <a:lnTo>
                  <a:pt x="2390881" y="2425700"/>
                </a:lnTo>
                <a:lnTo>
                  <a:pt x="0" y="24257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558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7C7C2FE-77B2-4663-A302-DB1A1F695D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0407" y="2655587"/>
            <a:ext cx="2860465" cy="2094213"/>
          </a:xfrm>
          <a:custGeom>
            <a:avLst/>
            <a:gdLst>
              <a:gd name="connsiteX0" fmla="*/ 146239 w 2860465"/>
              <a:gd name="connsiteY0" fmla="*/ 0 h 2094213"/>
              <a:gd name="connsiteX1" fmla="*/ 2714226 w 2860465"/>
              <a:gd name="connsiteY1" fmla="*/ 0 h 2094213"/>
              <a:gd name="connsiteX2" fmla="*/ 2860465 w 2860465"/>
              <a:gd name="connsiteY2" fmla="*/ 146239 h 2094213"/>
              <a:gd name="connsiteX3" fmla="*/ 2860465 w 2860465"/>
              <a:gd name="connsiteY3" fmla="*/ 1947974 h 2094213"/>
              <a:gd name="connsiteX4" fmla="*/ 2714226 w 2860465"/>
              <a:gd name="connsiteY4" fmla="*/ 2094213 h 2094213"/>
              <a:gd name="connsiteX5" fmla="*/ 146239 w 2860465"/>
              <a:gd name="connsiteY5" fmla="*/ 2094213 h 2094213"/>
              <a:gd name="connsiteX6" fmla="*/ 0 w 2860465"/>
              <a:gd name="connsiteY6" fmla="*/ 1947974 h 2094213"/>
              <a:gd name="connsiteX7" fmla="*/ 0 w 2860465"/>
              <a:gd name="connsiteY7" fmla="*/ 146239 h 2094213"/>
              <a:gd name="connsiteX8" fmla="*/ 146239 w 2860465"/>
              <a:gd name="connsiteY8" fmla="*/ 0 h 209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0465" h="2094213">
                <a:moveTo>
                  <a:pt x="146239" y="0"/>
                </a:moveTo>
                <a:lnTo>
                  <a:pt x="2714226" y="0"/>
                </a:lnTo>
                <a:cubicBezTo>
                  <a:pt x="2794992" y="0"/>
                  <a:pt x="2860465" y="65473"/>
                  <a:pt x="2860465" y="146239"/>
                </a:cubicBezTo>
                <a:lnTo>
                  <a:pt x="2860465" y="1947974"/>
                </a:lnTo>
                <a:cubicBezTo>
                  <a:pt x="2860465" y="2028740"/>
                  <a:pt x="2794992" y="2094213"/>
                  <a:pt x="2714226" y="2094213"/>
                </a:cubicBezTo>
                <a:lnTo>
                  <a:pt x="146239" y="2094213"/>
                </a:lnTo>
                <a:cubicBezTo>
                  <a:pt x="65473" y="2094213"/>
                  <a:pt x="0" y="2028740"/>
                  <a:pt x="0" y="1947974"/>
                </a:cubicBezTo>
                <a:lnTo>
                  <a:pt x="0" y="146239"/>
                </a:lnTo>
                <a:cubicBezTo>
                  <a:pt x="0" y="65473"/>
                  <a:pt x="65473" y="0"/>
                  <a:pt x="14623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227FDC-2736-4EF5-A02F-A9F4A853D08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5767" y="2655587"/>
            <a:ext cx="2860465" cy="2094213"/>
          </a:xfrm>
          <a:custGeom>
            <a:avLst/>
            <a:gdLst>
              <a:gd name="connsiteX0" fmla="*/ 146239 w 2860465"/>
              <a:gd name="connsiteY0" fmla="*/ 0 h 2094213"/>
              <a:gd name="connsiteX1" fmla="*/ 2714226 w 2860465"/>
              <a:gd name="connsiteY1" fmla="*/ 0 h 2094213"/>
              <a:gd name="connsiteX2" fmla="*/ 2860465 w 2860465"/>
              <a:gd name="connsiteY2" fmla="*/ 146239 h 2094213"/>
              <a:gd name="connsiteX3" fmla="*/ 2860465 w 2860465"/>
              <a:gd name="connsiteY3" fmla="*/ 1947974 h 2094213"/>
              <a:gd name="connsiteX4" fmla="*/ 2714226 w 2860465"/>
              <a:gd name="connsiteY4" fmla="*/ 2094213 h 2094213"/>
              <a:gd name="connsiteX5" fmla="*/ 146239 w 2860465"/>
              <a:gd name="connsiteY5" fmla="*/ 2094213 h 2094213"/>
              <a:gd name="connsiteX6" fmla="*/ 0 w 2860465"/>
              <a:gd name="connsiteY6" fmla="*/ 1947974 h 2094213"/>
              <a:gd name="connsiteX7" fmla="*/ 0 w 2860465"/>
              <a:gd name="connsiteY7" fmla="*/ 146239 h 2094213"/>
              <a:gd name="connsiteX8" fmla="*/ 146239 w 2860465"/>
              <a:gd name="connsiteY8" fmla="*/ 0 h 209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0465" h="2094213">
                <a:moveTo>
                  <a:pt x="146239" y="0"/>
                </a:moveTo>
                <a:lnTo>
                  <a:pt x="2714226" y="0"/>
                </a:lnTo>
                <a:cubicBezTo>
                  <a:pt x="2794992" y="0"/>
                  <a:pt x="2860465" y="65473"/>
                  <a:pt x="2860465" y="146239"/>
                </a:cubicBezTo>
                <a:lnTo>
                  <a:pt x="2860465" y="1947974"/>
                </a:lnTo>
                <a:cubicBezTo>
                  <a:pt x="2860465" y="2028740"/>
                  <a:pt x="2794992" y="2094213"/>
                  <a:pt x="2714226" y="2094213"/>
                </a:cubicBezTo>
                <a:lnTo>
                  <a:pt x="146239" y="2094213"/>
                </a:lnTo>
                <a:cubicBezTo>
                  <a:pt x="65473" y="2094213"/>
                  <a:pt x="0" y="2028740"/>
                  <a:pt x="0" y="1947974"/>
                </a:cubicBezTo>
                <a:lnTo>
                  <a:pt x="0" y="146239"/>
                </a:lnTo>
                <a:cubicBezTo>
                  <a:pt x="0" y="65473"/>
                  <a:pt x="65473" y="0"/>
                  <a:pt x="14623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C95E2E1-0215-475E-A508-5BD77466B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1127" y="2655587"/>
            <a:ext cx="2860465" cy="2094213"/>
          </a:xfrm>
          <a:custGeom>
            <a:avLst/>
            <a:gdLst>
              <a:gd name="connsiteX0" fmla="*/ 146239 w 2860465"/>
              <a:gd name="connsiteY0" fmla="*/ 0 h 2094213"/>
              <a:gd name="connsiteX1" fmla="*/ 2714226 w 2860465"/>
              <a:gd name="connsiteY1" fmla="*/ 0 h 2094213"/>
              <a:gd name="connsiteX2" fmla="*/ 2860465 w 2860465"/>
              <a:gd name="connsiteY2" fmla="*/ 146239 h 2094213"/>
              <a:gd name="connsiteX3" fmla="*/ 2860465 w 2860465"/>
              <a:gd name="connsiteY3" fmla="*/ 1947974 h 2094213"/>
              <a:gd name="connsiteX4" fmla="*/ 2714226 w 2860465"/>
              <a:gd name="connsiteY4" fmla="*/ 2094213 h 2094213"/>
              <a:gd name="connsiteX5" fmla="*/ 146239 w 2860465"/>
              <a:gd name="connsiteY5" fmla="*/ 2094213 h 2094213"/>
              <a:gd name="connsiteX6" fmla="*/ 0 w 2860465"/>
              <a:gd name="connsiteY6" fmla="*/ 1947974 h 2094213"/>
              <a:gd name="connsiteX7" fmla="*/ 0 w 2860465"/>
              <a:gd name="connsiteY7" fmla="*/ 146239 h 2094213"/>
              <a:gd name="connsiteX8" fmla="*/ 146239 w 2860465"/>
              <a:gd name="connsiteY8" fmla="*/ 0 h 209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0465" h="2094213">
                <a:moveTo>
                  <a:pt x="146239" y="0"/>
                </a:moveTo>
                <a:lnTo>
                  <a:pt x="2714226" y="0"/>
                </a:lnTo>
                <a:cubicBezTo>
                  <a:pt x="2794992" y="0"/>
                  <a:pt x="2860465" y="65473"/>
                  <a:pt x="2860465" y="146239"/>
                </a:cubicBezTo>
                <a:lnTo>
                  <a:pt x="2860465" y="1947974"/>
                </a:lnTo>
                <a:cubicBezTo>
                  <a:pt x="2860465" y="2028740"/>
                  <a:pt x="2794992" y="2094213"/>
                  <a:pt x="2714226" y="2094213"/>
                </a:cubicBezTo>
                <a:lnTo>
                  <a:pt x="146239" y="2094213"/>
                </a:lnTo>
                <a:cubicBezTo>
                  <a:pt x="65473" y="2094213"/>
                  <a:pt x="0" y="2028740"/>
                  <a:pt x="0" y="1947974"/>
                </a:cubicBezTo>
                <a:lnTo>
                  <a:pt x="0" y="146239"/>
                </a:lnTo>
                <a:cubicBezTo>
                  <a:pt x="0" y="65473"/>
                  <a:pt x="65473" y="0"/>
                  <a:pt x="14623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0678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07477D2-FF94-4D22-B3E9-F9306701E1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8907" y="2641613"/>
            <a:ext cx="2467199" cy="1770927"/>
          </a:xfrm>
          <a:custGeom>
            <a:avLst/>
            <a:gdLst>
              <a:gd name="connsiteX0" fmla="*/ 185115 w 2467199"/>
              <a:gd name="connsiteY0" fmla="*/ 0 h 1770927"/>
              <a:gd name="connsiteX1" fmla="*/ 2282084 w 2467199"/>
              <a:gd name="connsiteY1" fmla="*/ 0 h 1770927"/>
              <a:gd name="connsiteX2" fmla="*/ 2467199 w 2467199"/>
              <a:gd name="connsiteY2" fmla="*/ 185115 h 1770927"/>
              <a:gd name="connsiteX3" fmla="*/ 2467199 w 2467199"/>
              <a:gd name="connsiteY3" fmla="*/ 1585812 h 1770927"/>
              <a:gd name="connsiteX4" fmla="*/ 2282084 w 2467199"/>
              <a:gd name="connsiteY4" fmla="*/ 1770927 h 1770927"/>
              <a:gd name="connsiteX5" fmla="*/ 185115 w 2467199"/>
              <a:gd name="connsiteY5" fmla="*/ 1770927 h 1770927"/>
              <a:gd name="connsiteX6" fmla="*/ 0 w 2467199"/>
              <a:gd name="connsiteY6" fmla="*/ 1585812 h 1770927"/>
              <a:gd name="connsiteX7" fmla="*/ 0 w 2467199"/>
              <a:gd name="connsiteY7" fmla="*/ 185115 h 1770927"/>
              <a:gd name="connsiteX8" fmla="*/ 185115 w 2467199"/>
              <a:gd name="connsiteY8" fmla="*/ 0 h 177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7199" h="1770927">
                <a:moveTo>
                  <a:pt x="185115" y="0"/>
                </a:moveTo>
                <a:lnTo>
                  <a:pt x="2282084" y="0"/>
                </a:lnTo>
                <a:cubicBezTo>
                  <a:pt x="2384320" y="0"/>
                  <a:pt x="2467199" y="82879"/>
                  <a:pt x="2467199" y="185115"/>
                </a:cubicBezTo>
                <a:lnTo>
                  <a:pt x="2467199" y="1585812"/>
                </a:lnTo>
                <a:cubicBezTo>
                  <a:pt x="2467199" y="1688048"/>
                  <a:pt x="2384320" y="1770927"/>
                  <a:pt x="2282084" y="1770927"/>
                </a:cubicBezTo>
                <a:lnTo>
                  <a:pt x="185115" y="1770927"/>
                </a:lnTo>
                <a:cubicBezTo>
                  <a:pt x="82879" y="1770927"/>
                  <a:pt x="0" y="1688048"/>
                  <a:pt x="0" y="1585812"/>
                </a:cubicBezTo>
                <a:lnTo>
                  <a:pt x="0" y="185115"/>
                </a:lnTo>
                <a:cubicBezTo>
                  <a:pt x="0" y="82879"/>
                  <a:pt x="82879" y="0"/>
                  <a:pt x="18511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13116C4-69D6-4DE4-A4E4-7B3C0BED2B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3221" y="2641613"/>
            <a:ext cx="2467199" cy="1770927"/>
          </a:xfrm>
          <a:custGeom>
            <a:avLst/>
            <a:gdLst>
              <a:gd name="connsiteX0" fmla="*/ 185115 w 2467199"/>
              <a:gd name="connsiteY0" fmla="*/ 0 h 1770927"/>
              <a:gd name="connsiteX1" fmla="*/ 2282084 w 2467199"/>
              <a:gd name="connsiteY1" fmla="*/ 0 h 1770927"/>
              <a:gd name="connsiteX2" fmla="*/ 2467199 w 2467199"/>
              <a:gd name="connsiteY2" fmla="*/ 185115 h 1770927"/>
              <a:gd name="connsiteX3" fmla="*/ 2467199 w 2467199"/>
              <a:gd name="connsiteY3" fmla="*/ 1585812 h 1770927"/>
              <a:gd name="connsiteX4" fmla="*/ 2282084 w 2467199"/>
              <a:gd name="connsiteY4" fmla="*/ 1770927 h 1770927"/>
              <a:gd name="connsiteX5" fmla="*/ 185115 w 2467199"/>
              <a:gd name="connsiteY5" fmla="*/ 1770927 h 1770927"/>
              <a:gd name="connsiteX6" fmla="*/ 0 w 2467199"/>
              <a:gd name="connsiteY6" fmla="*/ 1585812 h 1770927"/>
              <a:gd name="connsiteX7" fmla="*/ 0 w 2467199"/>
              <a:gd name="connsiteY7" fmla="*/ 185115 h 1770927"/>
              <a:gd name="connsiteX8" fmla="*/ 185115 w 2467199"/>
              <a:gd name="connsiteY8" fmla="*/ 0 h 177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7199" h="1770927">
                <a:moveTo>
                  <a:pt x="185115" y="0"/>
                </a:moveTo>
                <a:lnTo>
                  <a:pt x="2282084" y="0"/>
                </a:lnTo>
                <a:cubicBezTo>
                  <a:pt x="2384320" y="0"/>
                  <a:pt x="2467199" y="82879"/>
                  <a:pt x="2467199" y="185115"/>
                </a:cubicBezTo>
                <a:lnTo>
                  <a:pt x="2467199" y="1585812"/>
                </a:lnTo>
                <a:cubicBezTo>
                  <a:pt x="2467199" y="1688048"/>
                  <a:pt x="2384320" y="1770927"/>
                  <a:pt x="2282084" y="1770927"/>
                </a:cubicBezTo>
                <a:lnTo>
                  <a:pt x="185115" y="1770927"/>
                </a:lnTo>
                <a:cubicBezTo>
                  <a:pt x="82879" y="1770927"/>
                  <a:pt x="0" y="1688048"/>
                  <a:pt x="0" y="1585812"/>
                </a:cubicBezTo>
                <a:lnTo>
                  <a:pt x="0" y="185115"/>
                </a:lnTo>
                <a:cubicBezTo>
                  <a:pt x="0" y="82879"/>
                  <a:pt x="82879" y="0"/>
                  <a:pt x="18511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F18797E-121E-463E-AE95-BC4AA9117C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8906" y="1837175"/>
            <a:ext cx="520862" cy="520862"/>
          </a:xfrm>
          <a:custGeom>
            <a:avLst/>
            <a:gdLst>
              <a:gd name="connsiteX0" fmla="*/ 260431 w 520862"/>
              <a:gd name="connsiteY0" fmla="*/ 0 h 520862"/>
              <a:gd name="connsiteX1" fmla="*/ 520862 w 520862"/>
              <a:gd name="connsiteY1" fmla="*/ 260431 h 520862"/>
              <a:gd name="connsiteX2" fmla="*/ 260431 w 520862"/>
              <a:gd name="connsiteY2" fmla="*/ 520862 h 520862"/>
              <a:gd name="connsiteX3" fmla="*/ 0 w 520862"/>
              <a:gd name="connsiteY3" fmla="*/ 260431 h 520862"/>
              <a:gd name="connsiteX4" fmla="*/ 260431 w 520862"/>
              <a:gd name="connsiteY4" fmla="*/ 0 h 52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62" h="520862">
                <a:moveTo>
                  <a:pt x="260431" y="0"/>
                </a:moveTo>
                <a:cubicBezTo>
                  <a:pt x="404263" y="0"/>
                  <a:pt x="520862" y="116599"/>
                  <a:pt x="520862" y="260431"/>
                </a:cubicBezTo>
                <a:cubicBezTo>
                  <a:pt x="520862" y="404263"/>
                  <a:pt x="404263" y="520862"/>
                  <a:pt x="260431" y="520862"/>
                </a:cubicBezTo>
                <a:cubicBezTo>
                  <a:pt x="116599" y="520862"/>
                  <a:pt x="0" y="404263"/>
                  <a:pt x="0" y="260431"/>
                </a:cubicBezTo>
                <a:cubicBezTo>
                  <a:pt x="0" y="116599"/>
                  <a:pt x="116599" y="0"/>
                  <a:pt x="2604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863FBDB-781A-4801-85C5-F5662B374B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3220" y="1837175"/>
            <a:ext cx="520862" cy="520862"/>
          </a:xfrm>
          <a:custGeom>
            <a:avLst/>
            <a:gdLst>
              <a:gd name="connsiteX0" fmla="*/ 260431 w 520862"/>
              <a:gd name="connsiteY0" fmla="*/ 0 h 520862"/>
              <a:gd name="connsiteX1" fmla="*/ 520862 w 520862"/>
              <a:gd name="connsiteY1" fmla="*/ 260431 h 520862"/>
              <a:gd name="connsiteX2" fmla="*/ 260431 w 520862"/>
              <a:gd name="connsiteY2" fmla="*/ 520862 h 520862"/>
              <a:gd name="connsiteX3" fmla="*/ 0 w 520862"/>
              <a:gd name="connsiteY3" fmla="*/ 260431 h 520862"/>
              <a:gd name="connsiteX4" fmla="*/ 260431 w 520862"/>
              <a:gd name="connsiteY4" fmla="*/ 0 h 52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62" h="520862">
                <a:moveTo>
                  <a:pt x="260431" y="0"/>
                </a:moveTo>
                <a:cubicBezTo>
                  <a:pt x="404263" y="0"/>
                  <a:pt x="520862" y="116599"/>
                  <a:pt x="520862" y="260431"/>
                </a:cubicBezTo>
                <a:cubicBezTo>
                  <a:pt x="520862" y="404263"/>
                  <a:pt x="404263" y="520862"/>
                  <a:pt x="260431" y="520862"/>
                </a:cubicBezTo>
                <a:cubicBezTo>
                  <a:pt x="116599" y="520862"/>
                  <a:pt x="0" y="404263"/>
                  <a:pt x="0" y="260431"/>
                </a:cubicBezTo>
                <a:cubicBezTo>
                  <a:pt x="0" y="116599"/>
                  <a:pt x="116599" y="0"/>
                  <a:pt x="2604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5090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22364F3-738F-40CC-8112-1C773374E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8991" y="1854607"/>
            <a:ext cx="1745193" cy="1993494"/>
          </a:xfrm>
          <a:custGeom>
            <a:avLst/>
            <a:gdLst>
              <a:gd name="connsiteX0" fmla="*/ 96173 w 1745193"/>
              <a:gd name="connsiteY0" fmla="*/ 0 h 2016937"/>
              <a:gd name="connsiteX1" fmla="*/ 1745193 w 1745193"/>
              <a:gd name="connsiteY1" fmla="*/ 0 h 2016937"/>
              <a:gd name="connsiteX2" fmla="*/ 1745193 w 1745193"/>
              <a:gd name="connsiteY2" fmla="*/ 2016937 h 2016937"/>
              <a:gd name="connsiteX3" fmla="*/ 96173 w 1745193"/>
              <a:gd name="connsiteY3" fmla="*/ 2016937 h 2016937"/>
              <a:gd name="connsiteX4" fmla="*/ 0 w 1745193"/>
              <a:gd name="connsiteY4" fmla="*/ 1924720 h 2016937"/>
              <a:gd name="connsiteX5" fmla="*/ 0 w 1745193"/>
              <a:gd name="connsiteY5" fmla="*/ 92217 h 2016937"/>
              <a:gd name="connsiteX6" fmla="*/ 96173 w 1745193"/>
              <a:gd name="connsiteY6" fmla="*/ 0 h 2016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5193" h="2016937">
                <a:moveTo>
                  <a:pt x="96173" y="0"/>
                </a:moveTo>
                <a:lnTo>
                  <a:pt x="1745193" y="0"/>
                </a:lnTo>
                <a:lnTo>
                  <a:pt x="1745193" y="2016937"/>
                </a:lnTo>
                <a:lnTo>
                  <a:pt x="96173" y="2016937"/>
                </a:lnTo>
                <a:cubicBezTo>
                  <a:pt x="43058" y="2016937"/>
                  <a:pt x="0" y="1975650"/>
                  <a:pt x="0" y="1924720"/>
                </a:cubicBezTo>
                <a:lnTo>
                  <a:pt x="0" y="92217"/>
                </a:lnTo>
                <a:cubicBezTo>
                  <a:pt x="0" y="41287"/>
                  <a:pt x="43058" y="0"/>
                  <a:pt x="96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29C891-0579-4703-930A-57A3846EA0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45289" y="4160519"/>
            <a:ext cx="1745193" cy="1894355"/>
          </a:xfrm>
          <a:custGeom>
            <a:avLst/>
            <a:gdLst>
              <a:gd name="connsiteX0" fmla="*/ 96173 w 1745193"/>
              <a:gd name="connsiteY0" fmla="*/ 0 h 2016937"/>
              <a:gd name="connsiteX1" fmla="*/ 1745193 w 1745193"/>
              <a:gd name="connsiteY1" fmla="*/ 0 h 2016937"/>
              <a:gd name="connsiteX2" fmla="*/ 1745193 w 1745193"/>
              <a:gd name="connsiteY2" fmla="*/ 2016937 h 2016937"/>
              <a:gd name="connsiteX3" fmla="*/ 96173 w 1745193"/>
              <a:gd name="connsiteY3" fmla="*/ 2016937 h 2016937"/>
              <a:gd name="connsiteX4" fmla="*/ 0 w 1745193"/>
              <a:gd name="connsiteY4" fmla="*/ 1924720 h 2016937"/>
              <a:gd name="connsiteX5" fmla="*/ 0 w 1745193"/>
              <a:gd name="connsiteY5" fmla="*/ 92217 h 2016937"/>
              <a:gd name="connsiteX6" fmla="*/ 96173 w 1745193"/>
              <a:gd name="connsiteY6" fmla="*/ 0 h 2016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5193" h="2016937">
                <a:moveTo>
                  <a:pt x="96173" y="0"/>
                </a:moveTo>
                <a:lnTo>
                  <a:pt x="1745193" y="0"/>
                </a:lnTo>
                <a:lnTo>
                  <a:pt x="1745193" y="2016937"/>
                </a:lnTo>
                <a:lnTo>
                  <a:pt x="96173" y="2016937"/>
                </a:lnTo>
                <a:cubicBezTo>
                  <a:pt x="43058" y="2016937"/>
                  <a:pt x="0" y="1975650"/>
                  <a:pt x="0" y="1924720"/>
                </a:cubicBezTo>
                <a:lnTo>
                  <a:pt x="0" y="92217"/>
                </a:lnTo>
                <a:cubicBezTo>
                  <a:pt x="0" y="41287"/>
                  <a:pt x="43058" y="0"/>
                  <a:pt x="96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FB0E911-A57C-4D67-8F0E-48CBBFD384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99802" y="1854607"/>
            <a:ext cx="1745193" cy="1993494"/>
          </a:xfrm>
          <a:custGeom>
            <a:avLst/>
            <a:gdLst>
              <a:gd name="connsiteX0" fmla="*/ 96173 w 1745193"/>
              <a:gd name="connsiteY0" fmla="*/ 0 h 2016937"/>
              <a:gd name="connsiteX1" fmla="*/ 1745193 w 1745193"/>
              <a:gd name="connsiteY1" fmla="*/ 0 h 2016937"/>
              <a:gd name="connsiteX2" fmla="*/ 1745193 w 1745193"/>
              <a:gd name="connsiteY2" fmla="*/ 2016937 h 2016937"/>
              <a:gd name="connsiteX3" fmla="*/ 96173 w 1745193"/>
              <a:gd name="connsiteY3" fmla="*/ 2016937 h 2016937"/>
              <a:gd name="connsiteX4" fmla="*/ 0 w 1745193"/>
              <a:gd name="connsiteY4" fmla="*/ 1924720 h 2016937"/>
              <a:gd name="connsiteX5" fmla="*/ 0 w 1745193"/>
              <a:gd name="connsiteY5" fmla="*/ 92217 h 2016937"/>
              <a:gd name="connsiteX6" fmla="*/ 96173 w 1745193"/>
              <a:gd name="connsiteY6" fmla="*/ 0 h 2016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5193" h="2016937">
                <a:moveTo>
                  <a:pt x="96173" y="0"/>
                </a:moveTo>
                <a:lnTo>
                  <a:pt x="1745193" y="0"/>
                </a:lnTo>
                <a:lnTo>
                  <a:pt x="1745193" y="2016937"/>
                </a:lnTo>
                <a:lnTo>
                  <a:pt x="96173" y="2016937"/>
                </a:lnTo>
                <a:cubicBezTo>
                  <a:pt x="43058" y="2016937"/>
                  <a:pt x="0" y="1975650"/>
                  <a:pt x="0" y="1924720"/>
                </a:cubicBezTo>
                <a:lnTo>
                  <a:pt x="0" y="92217"/>
                </a:lnTo>
                <a:cubicBezTo>
                  <a:pt x="0" y="41287"/>
                  <a:pt x="43058" y="0"/>
                  <a:pt x="96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0A90A29-A633-4684-BA0B-E44886D4B6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7646" y="4160519"/>
            <a:ext cx="1745193" cy="1894355"/>
          </a:xfrm>
          <a:custGeom>
            <a:avLst/>
            <a:gdLst>
              <a:gd name="connsiteX0" fmla="*/ 96173 w 1745193"/>
              <a:gd name="connsiteY0" fmla="*/ 0 h 2016937"/>
              <a:gd name="connsiteX1" fmla="*/ 1745193 w 1745193"/>
              <a:gd name="connsiteY1" fmla="*/ 0 h 2016937"/>
              <a:gd name="connsiteX2" fmla="*/ 1745193 w 1745193"/>
              <a:gd name="connsiteY2" fmla="*/ 2016937 h 2016937"/>
              <a:gd name="connsiteX3" fmla="*/ 96173 w 1745193"/>
              <a:gd name="connsiteY3" fmla="*/ 2016937 h 2016937"/>
              <a:gd name="connsiteX4" fmla="*/ 0 w 1745193"/>
              <a:gd name="connsiteY4" fmla="*/ 1924720 h 2016937"/>
              <a:gd name="connsiteX5" fmla="*/ 0 w 1745193"/>
              <a:gd name="connsiteY5" fmla="*/ 92217 h 2016937"/>
              <a:gd name="connsiteX6" fmla="*/ 96173 w 1745193"/>
              <a:gd name="connsiteY6" fmla="*/ 0 h 2016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5193" h="2016937">
                <a:moveTo>
                  <a:pt x="96173" y="0"/>
                </a:moveTo>
                <a:lnTo>
                  <a:pt x="1745193" y="0"/>
                </a:lnTo>
                <a:lnTo>
                  <a:pt x="1745193" y="2016937"/>
                </a:lnTo>
                <a:lnTo>
                  <a:pt x="96173" y="2016937"/>
                </a:lnTo>
                <a:cubicBezTo>
                  <a:pt x="43058" y="2016937"/>
                  <a:pt x="0" y="1975650"/>
                  <a:pt x="0" y="1924720"/>
                </a:cubicBezTo>
                <a:lnTo>
                  <a:pt x="0" y="92217"/>
                </a:lnTo>
                <a:cubicBezTo>
                  <a:pt x="0" y="41287"/>
                  <a:pt x="43058" y="0"/>
                  <a:pt x="96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0281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F0C15F9-9D31-48EE-AFBF-809A4E2E157F}"/>
              </a:ext>
            </a:extLst>
          </p:cNvPr>
          <p:cNvSpPr/>
          <p:nvPr userDrawn="1"/>
        </p:nvSpPr>
        <p:spPr>
          <a:xfrm>
            <a:off x="635726" y="703943"/>
            <a:ext cx="10946675" cy="5450114"/>
          </a:xfrm>
          <a:prstGeom prst="roundRect">
            <a:avLst>
              <a:gd name="adj" fmla="val 4903"/>
            </a:avLst>
          </a:prstGeom>
          <a:solidFill>
            <a:schemeClr val="bg1">
              <a:alpha val="5000"/>
            </a:schemeClr>
          </a:solidFill>
          <a:ln>
            <a:gradFill>
              <a:gsLst>
                <a:gs pos="0">
                  <a:schemeClr val="accent1"/>
                </a:gs>
                <a:gs pos="49400">
                  <a:srgbClr val="834BC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125CD0-3CC6-4AC6-8C30-3EEDA7A5C7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3679" y="713568"/>
            <a:ext cx="2117558" cy="2709238"/>
          </a:xfrm>
          <a:custGeom>
            <a:avLst/>
            <a:gdLst>
              <a:gd name="connsiteX0" fmla="*/ 154 w 2117558"/>
              <a:gd name="connsiteY0" fmla="*/ 0 h 2709238"/>
              <a:gd name="connsiteX1" fmla="*/ 2117404 w 2117558"/>
              <a:gd name="connsiteY1" fmla="*/ 0 h 2709238"/>
              <a:gd name="connsiteX2" fmla="*/ 2117558 w 2117558"/>
              <a:gd name="connsiteY2" fmla="*/ 1527 h 2709238"/>
              <a:gd name="connsiteX3" fmla="*/ 2117558 w 2117558"/>
              <a:gd name="connsiteY3" fmla="*/ 1650459 h 2709238"/>
              <a:gd name="connsiteX4" fmla="*/ 1058779 w 2117558"/>
              <a:gd name="connsiteY4" fmla="*/ 2709238 h 2709238"/>
              <a:gd name="connsiteX5" fmla="*/ 0 w 2117558"/>
              <a:gd name="connsiteY5" fmla="*/ 1650459 h 2709238"/>
              <a:gd name="connsiteX6" fmla="*/ 0 w 2117558"/>
              <a:gd name="connsiteY6" fmla="*/ 1527 h 270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7558" h="2709238">
                <a:moveTo>
                  <a:pt x="154" y="0"/>
                </a:moveTo>
                <a:lnTo>
                  <a:pt x="2117404" y="0"/>
                </a:lnTo>
                <a:lnTo>
                  <a:pt x="2117558" y="1527"/>
                </a:lnTo>
                <a:lnTo>
                  <a:pt x="2117558" y="1650459"/>
                </a:lnTo>
                <a:cubicBezTo>
                  <a:pt x="2117558" y="2235206"/>
                  <a:pt x="1643526" y="2709238"/>
                  <a:pt x="1058779" y="2709238"/>
                </a:cubicBezTo>
                <a:cubicBezTo>
                  <a:pt x="474032" y="2709238"/>
                  <a:pt x="0" y="2235206"/>
                  <a:pt x="0" y="1650459"/>
                </a:cubicBezTo>
                <a:lnTo>
                  <a:pt x="0" y="1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D9367A2-865B-4F86-B548-C9E8B5C533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04430" y="713567"/>
            <a:ext cx="2117558" cy="1974464"/>
          </a:xfrm>
          <a:custGeom>
            <a:avLst/>
            <a:gdLst>
              <a:gd name="connsiteX0" fmla="*/ 0 w 2117558"/>
              <a:gd name="connsiteY0" fmla="*/ 0 h 1974464"/>
              <a:gd name="connsiteX1" fmla="*/ 2117558 w 2117558"/>
              <a:gd name="connsiteY1" fmla="*/ 0 h 1974464"/>
              <a:gd name="connsiteX2" fmla="*/ 2117558 w 2117558"/>
              <a:gd name="connsiteY2" fmla="*/ 915685 h 1974464"/>
              <a:gd name="connsiteX3" fmla="*/ 1058779 w 2117558"/>
              <a:gd name="connsiteY3" fmla="*/ 1974464 h 1974464"/>
              <a:gd name="connsiteX4" fmla="*/ 0 w 2117558"/>
              <a:gd name="connsiteY4" fmla="*/ 915685 h 1974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7558" h="1974464">
                <a:moveTo>
                  <a:pt x="0" y="0"/>
                </a:moveTo>
                <a:lnTo>
                  <a:pt x="2117558" y="0"/>
                </a:lnTo>
                <a:lnTo>
                  <a:pt x="2117558" y="915685"/>
                </a:lnTo>
                <a:cubicBezTo>
                  <a:pt x="2117558" y="1500432"/>
                  <a:pt x="1643526" y="1974464"/>
                  <a:pt x="1058779" y="1974464"/>
                </a:cubicBezTo>
                <a:cubicBezTo>
                  <a:pt x="474032" y="1974464"/>
                  <a:pt x="0" y="1500432"/>
                  <a:pt x="0" y="91568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4DA955F-9317-4BCF-A98E-98928493E5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3679" y="3728025"/>
            <a:ext cx="2117558" cy="2416407"/>
          </a:xfrm>
          <a:custGeom>
            <a:avLst/>
            <a:gdLst>
              <a:gd name="connsiteX0" fmla="*/ 1058779 w 2117558"/>
              <a:gd name="connsiteY0" fmla="*/ 0 h 2416407"/>
              <a:gd name="connsiteX1" fmla="*/ 2117558 w 2117558"/>
              <a:gd name="connsiteY1" fmla="*/ 1058779 h 2416407"/>
              <a:gd name="connsiteX2" fmla="*/ 2117558 w 2117558"/>
              <a:gd name="connsiteY2" fmla="*/ 2416407 h 2416407"/>
              <a:gd name="connsiteX3" fmla="*/ 0 w 2117558"/>
              <a:gd name="connsiteY3" fmla="*/ 2416407 h 2416407"/>
              <a:gd name="connsiteX4" fmla="*/ 0 w 2117558"/>
              <a:gd name="connsiteY4" fmla="*/ 1058779 h 2416407"/>
              <a:gd name="connsiteX5" fmla="*/ 1058779 w 2117558"/>
              <a:gd name="connsiteY5" fmla="*/ 0 h 2416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7558" h="2416407">
                <a:moveTo>
                  <a:pt x="1058779" y="0"/>
                </a:moveTo>
                <a:cubicBezTo>
                  <a:pt x="1643526" y="0"/>
                  <a:pt x="2117558" y="474032"/>
                  <a:pt x="2117558" y="1058779"/>
                </a:cubicBezTo>
                <a:lnTo>
                  <a:pt x="2117558" y="2416407"/>
                </a:lnTo>
                <a:lnTo>
                  <a:pt x="0" y="2416407"/>
                </a:lnTo>
                <a:lnTo>
                  <a:pt x="0" y="1058779"/>
                </a:lnTo>
                <a:cubicBezTo>
                  <a:pt x="0" y="474032"/>
                  <a:pt x="474032" y="0"/>
                  <a:pt x="105877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4898E68-6D6F-40A4-9D4F-4A601E62D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04430" y="2933050"/>
            <a:ext cx="2117558" cy="3211382"/>
          </a:xfrm>
          <a:custGeom>
            <a:avLst/>
            <a:gdLst>
              <a:gd name="connsiteX0" fmla="*/ 1058779 w 2117558"/>
              <a:gd name="connsiteY0" fmla="*/ 0 h 3211382"/>
              <a:gd name="connsiteX1" fmla="*/ 2117558 w 2117558"/>
              <a:gd name="connsiteY1" fmla="*/ 1058779 h 3211382"/>
              <a:gd name="connsiteX2" fmla="*/ 2117558 w 2117558"/>
              <a:gd name="connsiteY2" fmla="*/ 3211382 h 3211382"/>
              <a:gd name="connsiteX3" fmla="*/ 0 w 2117558"/>
              <a:gd name="connsiteY3" fmla="*/ 3211382 h 3211382"/>
              <a:gd name="connsiteX4" fmla="*/ 0 w 2117558"/>
              <a:gd name="connsiteY4" fmla="*/ 1058779 h 3211382"/>
              <a:gd name="connsiteX5" fmla="*/ 1058779 w 2117558"/>
              <a:gd name="connsiteY5" fmla="*/ 0 h 321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7558" h="3211382">
                <a:moveTo>
                  <a:pt x="1058779" y="0"/>
                </a:moveTo>
                <a:cubicBezTo>
                  <a:pt x="1643526" y="0"/>
                  <a:pt x="2117558" y="474032"/>
                  <a:pt x="2117558" y="1058779"/>
                </a:cubicBezTo>
                <a:lnTo>
                  <a:pt x="2117558" y="3211382"/>
                </a:lnTo>
                <a:lnTo>
                  <a:pt x="0" y="3211382"/>
                </a:lnTo>
                <a:lnTo>
                  <a:pt x="0" y="1058779"/>
                </a:lnTo>
                <a:cubicBezTo>
                  <a:pt x="0" y="474032"/>
                  <a:pt x="474032" y="0"/>
                  <a:pt x="105877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5613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7DF0E0B-5421-48FB-B908-E634BAB416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5232399" cy="3429000"/>
          </a:xfrm>
          <a:custGeom>
            <a:avLst/>
            <a:gdLst>
              <a:gd name="connsiteX0" fmla="*/ 0 w 5232399"/>
              <a:gd name="connsiteY0" fmla="*/ 0 h 3429000"/>
              <a:gd name="connsiteX1" fmla="*/ 5232399 w 5232399"/>
              <a:gd name="connsiteY1" fmla="*/ 0 h 3429000"/>
              <a:gd name="connsiteX2" fmla="*/ 5232399 w 5232399"/>
              <a:gd name="connsiteY2" fmla="*/ 3429000 h 3429000"/>
              <a:gd name="connsiteX3" fmla="*/ 0 w 5232399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2399" h="3429000">
                <a:moveTo>
                  <a:pt x="0" y="0"/>
                </a:moveTo>
                <a:lnTo>
                  <a:pt x="5232399" y="0"/>
                </a:lnTo>
                <a:lnTo>
                  <a:pt x="523239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933178E-2B67-4EB9-8D30-A5643F9175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936426"/>
            <a:ext cx="822325" cy="1053450"/>
          </a:xfrm>
          <a:custGeom>
            <a:avLst/>
            <a:gdLst>
              <a:gd name="connsiteX0" fmla="*/ 526725 w 822325"/>
              <a:gd name="connsiteY0" fmla="*/ 0 h 1053450"/>
              <a:gd name="connsiteX1" fmla="*/ 821222 w 822325"/>
              <a:gd name="connsiteY1" fmla="*/ 89956 h 1053450"/>
              <a:gd name="connsiteX2" fmla="*/ 822325 w 822325"/>
              <a:gd name="connsiteY2" fmla="*/ 90867 h 1053450"/>
              <a:gd name="connsiteX3" fmla="*/ 745474 w 822325"/>
              <a:gd name="connsiteY3" fmla="*/ 154274 h 1053450"/>
              <a:gd name="connsiteX4" fmla="*/ 591200 w 822325"/>
              <a:gd name="connsiteY4" fmla="*/ 526725 h 1053450"/>
              <a:gd name="connsiteX5" fmla="*/ 745474 w 822325"/>
              <a:gd name="connsiteY5" fmla="*/ 899176 h 1053450"/>
              <a:gd name="connsiteX6" fmla="*/ 822325 w 822325"/>
              <a:gd name="connsiteY6" fmla="*/ 962584 h 1053450"/>
              <a:gd name="connsiteX7" fmla="*/ 821222 w 822325"/>
              <a:gd name="connsiteY7" fmla="*/ 963494 h 1053450"/>
              <a:gd name="connsiteX8" fmla="*/ 526725 w 822325"/>
              <a:gd name="connsiteY8" fmla="*/ 1053450 h 1053450"/>
              <a:gd name="connsiteX9" fmla="*/ 0 w 822325"/>
              <a:gd name="connsiteY9" fmla="*/ 526725 h 1053450"/>
              <a:gd name="connsiteX10" fmla="*/ 526725 w 822325"/>
              <a:gd name="connsiteY10" fmla="*/ 0 h 105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22325" h="1053450">
                <a:moveTo>
                  <a:pt x="526725" y="0"/>
                </a:moveTo>
                <a:cubicBezTo>
                  <a:pt x="635813" y="0"/>
                  <a:pt x="737156" y="33163"/>
                  <a:pt x="821222" y="89956"/>
                </a:cubicBezTo>
                <a:lnTo>
                  <a:pt x="822325" y="90867"/>
                </a:lnTo>
                <a:lnTo>
                  <a:pt x="745474" y="154274"/>
                </a:lnTo>
                <a:cubicBezTo>
                  <a:pt x="650156" y="249593"/>
                  <a:pt x="591200" y="381274"/>
                  <a:pt x="591200" y="526725"/>
                </a:cubicBezTo>
                <a:cubicBezTo>
                  <a:pt x="591200" y="672176"/>
                  <a:pt x="650156" y="803857"/>
                  <a:pt x="745474" y="899176"/>
                </a:cubicBezTo>
                <a:lnTo>
                  <a:pt x="822325" y="962584"/>
                </a:lnTo>
                <a:lnTo>
                  <a:pt x="821222" y="963494"/>
                </a:lnTo>
                <a:cubicBezTo>
                  <a:pt x="737156" y="1020288"/>
                  <a:pt x="635813" y="1053450"/>
                  <a:pt x="526725" y="1053450"/>
                </a:cubicBezTo>
                <a:cubicBezTo>
                  <a:pt x="235823" y="1053450"/>
                  <a:pt x="0" y="817627"/>
                  <a:pt x="0" y="526725"/>
                </a:cubicBezTo>
                <a:cubicBezTo>
                  <a:pt x="0" y="235823"/>
                  <a:pt x="235823" y="0"/>
                  <a:pt x="5267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02DE5A-75CB-4EF7-94C3-7B3317FA97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6099" y="3936427"/>
            <a:ext cx="1053450" cy="1053450"/>
          </a:xfrm>
          <a:custGeom>
            <a:avLst/>
            <a:gdLst>
              <a:gd name="connsiteX0" fmla="*/ 526725 w 1053450"/>
              <a:gd name="connsiteY0" fmla="*/ 0 h 1053450"/>
              <a:gd name="connsiteX1" fmla="*/ 1053450 w 1053450"/>
              <a:gd name="connsiteY1" fmla="*/ 526725 h 1053450"/>
              <a:gd name="connsiteX2" fmla="*/ 526725 w 1053450"/>
              <a:gd name="connsiteY2" fmla="*/ 1053450 h 1053450"/>
              <a:gd name="connsiteX3" fmla="*/ 0 w 1053450"/>
              <a:gd name="connsiteY3" fmla="*/ 526725 h 1053450"/>
              <a:gd name="connsiteX4" fmla="*/ 526725 w 1053450"/>
              <a:gd name="connsiteY4" fmla="*/ 0 h 105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3450" h="1053450">
                <a:moveTo>
                  <a:pt x="526725" y="0"/>
                </a:moveTo>
                <a:cubicBezTo>
                  <a:pt x="817627" y="0"/>
                  <a:pt x="1053450" y="235823"/>
                  <a:pt x="1053450" y="526725"/>
                </a:cubicBezTo>
                <a:cubicBezTo>
                  <a:pt x="1053450" y="817627"/>
                  <a:pt x="817627" y="1053450"/>
                  <a:pt x="526725" y="1053450"/>
                </a:cubicBezTo>
                <a:cubicBezTo>
                  <a:pt x="235823" y="1053450"/>
                  <a:pt x="0" y="817627"/>
                  <a:pt x="0" y="526725"/>
                </a:cubicBezTo>
                <a:cubicBezTo>
                  <a:pt x="0" y="235823"/>
                  <a:pt x="235823" y="0"/>
                  <a:pt x="5267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0071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D5D87A-923B-437F-8629-1305D34DD8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28048" y="2942053"/>
            <a:ext cx="1168400" cy="1168400"/>
          </a:xfrm>
          <a:custGeom>
            <a:avLst/>
            <a:gdLst>
              <a:gd name="connsiteX0" fmla="*/ 584200 w 1168400"/>
              <a:gd name="connsiteY0" fmla="*/ 0 h 1168400"/>
              <a:gd name="connsiteX1" fmla="*/ 1168400 w 1168400"/>
              <a:gd name="connsiteY1" fmla="*/ 584200 h 1168400"/>
              <a:gd name="connsiteX2" fmla="*/ 584200 w 1168400"/>
              <a:gd name="connsiteY2" fmla="*/ 1168400 h 1168400"/>
              <a:gd name="connsiteX3" fmla="*/ 0 w 1168400"/>
              <a:gd name="connsiteY3" fmla="*/ 584200 h 1168400"/>
              <a:gd name="connsiteX4" fmla="*/ 584200 w 1168400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1168400">
                <a:moveTo>
                  <a:pt x="584200" y="0"/>
                </a:moveTo>
                <a:cubicBezTo>
                  <a:pt x="906845" y="0"/>
                  <a:pt x="1168400" y="261555"/>
                  <a:pt x="1168400" y="584200"/>
                </a:cubicBezTo>
                <a:cubicBezTo>
                  <a:pt x="1168400" y="906845"/>
                  <a:pt x="906845" y="1168400"/>
                  <a:pt x="584200" y="1168400"/>
                </a:cubicBezTo>
                <a:cubicBezTo>
                  <a:pt x="261555" y="1168400"/>
                  <a:pt x="0" y="906845"/>
                  <a:pt x="0" y="584200"/>
                </a:cubicBezTo>
                <a:cubicBezTo>
                  <a:pt x="0" y="261555"/>
                  <a:pt x="261555" y="0"/>
                  <a:pt x="5842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B4127F-32AC-42CE-92BF-62875F5709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05397" y="2942053"/>
            <a:ext cx="1168400" cy="1168400"/>
          </a:xfrm>
          <a:custGeom>
            <a:avLst/>
            <a:gdLst>
              <a:gd name="connsiteX0" fmla="*/ 584200 w 1168400"/>
              <a:gd name="connsiteY0" fmla="*/ 0 h 1168400"/>
              <a:gd name="connsiteX1" fmla="*/ 1168400 w 1168400"/>
              <a:gd name="connsiteY1" fmla="*/ 584200 h 1168400"/>
              <a:gd name="connsiteX2" fmla="*/ 584200 w 1168400"/>
              <a:gd name="connsiteY2" fmla="*/ 1168400 h 1168400"/>
              <a:gd name="connsiteX3" fmla="*/ 0 w 1168400"/>
              <a:gd name="connsiteY3" fmla="*/ 584200 h 1168400"/>
              <a:gd name="connsiteX4" fmla="*/ 584200 w 1168400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1168400">
                <a:moveTo>
                  <a:pt x="584200" y="0"/>
                </a:moveTo>
                <a:cubicBezTo>
                  <a:pt x="906845" y="0"/>
                  <a:pt x="1168400" y="261555"/>
                  <a:pt x="1168400" y="584200"/>
                </a:cubicBezTo>
                <a:cubicBezTo>
                  <a:pt x="1168400" y="906845"/>
                  <a:pt x="906845" y="1168400"/>
                  <a:pt x="584200" y="1168400"/>
                </a:cubicBezTo>
                <a:cubicBezTo>
                  <a:pt x="261555" y="1168400"/>
                  <a:pt x="0" y="906845"/>
                  <a:pt x="0" y="584200"/>
                </a:cubicBezTo>
                <a:cubicBezTo>
                  <a:pt x="0" y="261555"/>
                  <a:pt x="261555" y="0"/>
                  <a:pt x="5842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E3DC9B-0F12-4EC3-ABA9-C69D6A2F9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95552" y="2942053"/>
            <a:ext cx="1168400" cy="1168400"/>
          </a:xfrm>
          <a:custGeom>
            <a:avLst/>
            <a:gdLst>
              <a:gd name="connsiteX0" fmla="*/ 584200 w 1168400"/>
              <a:gd name="connsiteY0" fmla="*/ 0 h 1168400"/>
              <a:gd name="connsiteX1" fmla="*/ 1168400 w 1168400"/>
              <a:gd name="connsiteY1" fmla="*/ 584200 h 1168400"/>
              <a:gd name="connsiteX2" fmla="*/ 584200 w 1168400"/>
              <a:gd name="connsiteY2" fmla="*/ 1168400 h 1168400"/>
              <a:gd name="connsiteX3" fmla="*/ 0 w 1168400"/>
              <a:gd name="connsiteY3" fmla="*/ 584200 h 1168400"/>
              <a:gd name="connsiteX4" fmla="*/ 584200 w 1168400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1168400">
                <a:moveTo>
                  <a:pt x="584200" y="0"/>
                </a:moveTo>
                <a:cubicBezTo>
                  <a:pt x="906845" y="0"/>
                  <a:pt x="1168400" y="261555"/>
                  <a:pt x="1168400" y="584200"/>
                </a:cubicBezTo>
                <a:cubicBezTo>
                  <a:pt x="1168400" y="906845"/>
                  <a:pt x="906845" y="1168400"/>
                  <a:pt x="584200" y="1168400"/>
                </a:cubicBezTo>
                <a:cubicBezTo>
                  <a:pt x="261555" y="1168400"/>
                  <a:pt x="0" y="906845"/>
                  <a:pt x="0" y="584200"/>
                </a:cubicBezTo>
                <a:cubicBezTo>
                  <a:pt x="0" y="261555"/>
                  <a:pt x="261555" y="0"/>
                  <a:pt x="5842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17865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45CAEE0-0729-4354-A69C-45C00A1A74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119" y="1473200"/>
            <a:ext cx="2070100" cy="2070100"/>
          </a:xfrm>
          <a:custGeom>
            <a:avLst/>
            <a:gdLst>
              <a:gd name="connsiteX0" fmla="*/ 1035050 w 2070100"/>
              <a:gd name="connsiteY0" fmla="*/ 0 h 2070100"/>
              <a:gd name="connsiteX1" fmla="*/ 2070100 w 2070100"/>
              <a:gd name="connsiteY1" fmla="*/ 1035050 h 2070100"/>
              <a:gd name="connsiteX2" fmla="*/ 1035050 w 2070100"/>
              <a:gd name="connsiteY2" fmla="*/ 2070100 h 2070100"/>
              <a:gd name="connsiteX3" fmla="*/ 0 w 2070100"/>
              <a:gd name="connsiteY3" fmla="*/ 1035050 h 2070100"/>
              <a:gd name="connsiteX4" fmla="*/ 1035050 w 2070100"/>
              <a:gd name="connsiteY4" fmla="*/ 0 h 207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100" h="2070100">
                <a:moveTo>
                  <a:pt x="1035050" y="0"/>
                </a:moveTo>
                <a:cubicBezTo>
                  <a:pt x="1606692" y="0"/>
                  <a:pt x="2070100" y="463408"/>
                  <a:pt x="2070100" y="1035050"/>
                </a:cubicBezTo>
                <a:cubicBezTo>
                  <a:pt x="2070100" y="1606692"/>
                  <a:pt x="1606692" y="2070100"/>
                  <a:pt x="1035050" y="2070100"/>
                </a:cubicBezTo>
                <a:cubicBezTo>
                  <a:pt x="463408" y="2070100"/>
                  <a:pt x="0" y="1606692"/>
                  <a:pt x="0" y="1035050"/>
                </a:cubicBezTo>
                <a:cubicBezTo>
                  <a:pt x="0" y="463408"/>
                  <a:pt x="463408" y="0"/>
                  <a:pt x="10350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B915EC4-2FD8-4597-B407-86B66FEB18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3694" y="1473200"/>
            <a:ext cx="2070100" cy="2070100"/>
          </a:xfrm>
          <a:custGeom>
            <a:avLst/>
            <a:gdLst>
              <a:gd name="connsiteX0" fmla="*/ 1035050 w 2070100"/>
              <a:gd name="connsiteY0" fmla="*/ 0 h 2070100"/>
              <a:gd name="connsiteX1" fmla="*/ 2070100 w 2070100"/>
              <a:gd name="connsiteY1" fmla="*/ 1035050 h 2070100"/>
              <a:gd name="connsiteX2" fmla="*/ 1035050 w 2070100"/>
              <a:gd name="connsiteY2" fmla="*/ 2070100 h 2070100"/>
              <a:gd name="connsiteX3" fmla="*/ 0 w 2070100"/>
              <a:gd name="connsiteY3" fmla="*/ 1035050 h 2070100"/>
              <a:gd name="connsiteX4" fmla="*/ 1035050 w 2070100"/>
              <a:gd name="connsiteY4" fmla="*/ 0 h 207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100" h="2070100">
                <a:moveTo>
                  <a:pt x="1035050" y="0"/>
                </a:moveTo>
                <a:cubicBezTo>
                  <a:pt x="1606692" y="0"/>
                  <a:pt x="2070100" y="463408"/>
                  <a:pt x="2070100" y="1035050"/>
                </a:cubicBezTo>
                <a:cubicBezTo>
                  <a:pt x="2070100" y="1606692"/>
                  <a:pt x="1606692" y="2070100"/>
                  <a:pt x="1035050" y="2070100"/>
                </a:cubicBezTo>
                <a:cubicBezTo>
                  <a:pt x="463408" y="2070100"/>
                  <a:pt x="0" y="1606692"/>
                  <a:pt x="0" y="1035050"/>
                </a:cubicBezTo>
                <a:cubicBezTo>
                  <a:pt x="0" y="463408"/>
                  <a:pt x="463408" y="0"/>
                  <a:pt x="10350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C68ABF6-E6C1-4845-93E0-6368A01BDC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08270" y="1473199"/>
            <a:ext cx="2070100" cy="2070100"/>
          </a:xfrm>
          <a:custGeom>
            <a:avLst/>
            <a:gdLst>
              <a:gd name="connsiteX0" fmla="*/ 1035050 w 2070100"/>
              <a:gd name="connsiteY0" fmla="*/ 0 h 2070100"/>
              <a:gd name="connsiteX1" fmla="*/ 2070100 w 2070100"/>
              <a:gd name="connsiteY1" fmla="*/ 1035050 h 2070100"/>
              <a:gd name="connsiteX2" fmla="*/ 1035050 w 2070100"/>
              <a:gd name="connsiteY2" fmla="*/ 2070100 h 2070100"/>
              <a:gd name="connsiteX3" fmla="*/ 0 w 2070100"/>
              <a:gd name="connsiteY3" fmla="*/ 1035050 h 2070100"/>
              <a:gd name="connsiteX4" fmla="*/ 1035050 w 2070100"/>
              <a:gd name="connsiteY4" fmla="*/ 0 h 207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100" h="2070100">
                <a:moveTo>
                  <a:pt x="1035050" y="0"/>
                </a:moveTo>
                <a:cubicBezTo>
                  <a:pt x="1606692" y="0"/>
                  <a:pt x="2070100" y="463408"/>
                  <a:pt x="2070100" y="1035050"/>
                </a:cubicBezTo>
                <a:cubicBezTo>
                  <a:pt x="2070100" y="1606692"/>
                  <a:pt x="1606692" y="2070100"/>
                  <a:pt x="1035050" y="2070100"/>
                </a:cubicBezTo>
                <a:cubicBezTo>
                  <a:pt x="463408" y="2070100"/>
                  <a:pt x="0" y="1606692"/>
                  <a:pt x="0" y="1035050"/>
                </a:cubicBezTo>
                <a:cubicBezTo>
                  <a:pt x="0" y="463408"/>
                  <a:pt x="463408" y="0"/>
                  <a:pt x="10350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7CF941-EB2F-414E-B250-DB4E2E125F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0800" y="3911599"/>
            <a:ext cx="2070100" cy="2070100"/>
          </a:xfrm>
          <a:custGeom>
            <a:avLst/>
            <a:gdLst>
              <a:gd name="connsiteX0" fmla="*/ 1035050 w 2070100"/>
              <a:gd name="connsiteY0" fmla="*/ 0 h 2070100"/>
              <a:gd name="connsiteX1" fmla="*/ 2070100 w 2070100"/>
              <a:gd name="connsiteY1" fmla="*/ 1035050 h 2070100"/>
              <a:gd name="connsiteX2" fmla="*/ 1035050 w 2070100"/>
              <a:gd name="connsiteY2" fmla="*/ 2070100 h 2070100"/>
              <a:gd name="connsiteX3" fmla="*/ 0 w 2070100"/>
              <a:gd name="connsiteY3" fmla="*/ 1035050 h 2070100"/>
              <a:gd name="connsiteX4" fmla="*/ 1035050 w 2070100"/>
              <a:gd name="connsiteY4" fmla="*/ 0 h 207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100" h="2070100">
                <a:moveTo>
                  <a:pt x="1035050" y="0"/>
                </a:moveTo>
                <a:cubicBezTo>
                  <a:pt x="1606692" y="0"/>
                  <a:pt x="2070100" y="463408"/>
                  <a:pt x="2070100" y="1035050"/>
                </a:cubicBezTo>
                <a:cubicBezTo>
                  <a:pt x="2070100" y="1606692"/>
                  <a:pt x="1606692" y="2070100"/>
                  <a:pt x="1035050" y="2070100"/>
                </a:cubicBezTo>
                <a:cubicBezTo>
                  <a:pt x="463408" y="2070100"/>
                  <a:pt x="0" y="1606692"/>
                  <a:pt x="0" y="1035050"/>
                </a:cubicBezTo>
                <a:cubicBezTo>
                  <a:pt x="0" y="463408"/>
                  <a:pt x="463408" y="0"/>
                  <a:pt x="10350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36D6AB4-CD54-421E-8833-3C06CEA5C4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1250" y="3911600"/>
            <a:ext cx="2070100" cy="2070100"/>
          </a:xfrm>
          <a:custGeom>
            <a:avLst/>
            <a:gdLst>
              <a:gd name="connsiteX0" fmla="*/ 1035050 w 2070100"/>
              <a:gd name="connsiteY0" fmla="*/ 0 h 2070100"/>
              <a:gd name="connsiteX1" fmla="*/ 2070100 w 2070100"/>
              <a:gd name="connsiteY1" fmla="*/ 1035050 h 2070100"/>
              <a:gd name="connsiteX2" fmla="*/ 1035050 w 2070100"/>
              <a:gd name="connsiteY2" fmla="*/ 2070100 h 2070100"/>
              <a:gd name="connsiteX3" fmla="*/ 0 w 2070100"/>
              <a:gd name="connsiteY3" fmla="*/ 1035050 h 2070100"/>
              <a:gd name="connsiteX4" fmla="*/ 1035050 w 2070100"/>
              <a:gd name="connsiteY4" fmla="*/ 0 h 207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100" h="2070100">
                <a:moveTo>
                  <a:pt x="1035050" y="0"/>
                </a:moveTo>
                <a:cubicBezTo>
                  <a:pt x="1606692" y="0"/>
                  <a:pt x="2070100" y="463408"/>
                  <a:pt x="2070100" y="1035050"/>
                </a:cubicBezTo>
                <a:cubicBezTo>
                  <a:pt x="2070100" y="1606692"/>
                  <a:pt x="1606692" y="2070100"/>
                  <a:pt x="1035050" y="2070100"/>
                </a:cubicBezTo>
                <a:cubicBezTo>
                  <a:pt x="463408" y="2070100"/>
                  <a:pt x="0" y="1606692"/>
                  <a:pt x="0" y="1035050"/>
                </a:cubicBezTo>
                <a:cubicBezTo>
                  <a:pt x="0" y="463408"/>
                  <a:pt x="463408" y="0"/>
                  <a:pt x="10350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C372E18-D7BF-4B32-B9BC-28357D1808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81700" y="3911599"/>
            <a:ext cx="2070100" cy="2070100"/>
          </a:xfrm>
          <a:custGeom>
            <a:avLst/>
            <a:gdLst>
              <a:gd name="connsiteX0" fmla="*/ 1035050 w 2070100"/>
              <a:gd name="connsiteY0" fmla="*/ 0 h 2070100"/>
              <a:gd name="connsiteX1" fmla="*/ 2070100 w 2070100"/>
              <a:gd name="connsiteY1" fmla="*/ 1035050 h 2070100"/>
              <a:gd name="connsiteX2" fmla="*/ 1035050 w 2070100"/>
              <a:gd name="connsiteY2" fmla="*/ 2070100 h 2070100"/>
              <a:gd name="connsiteX3" fmla="*/ 0 w 2070100"/>
              <a:gd name="connsiteY3" fmla="*/ 1035050 h 2070100"/>
              <a:gd name="connsiteX4" fmla="*/ 1035050 w 2070100"/>
              <a:gd name="connsiteY4" fmla="*/ 0 h 207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100" h="2070100">
                <a:moveTo>
                  <a:pt x="1035050" y="0"/>
                </a:moveTo>
                <a:cubicBezTo>
                  <a:pt x="1606692" y="0"/>
                  <a:pt x="2070100" y="463408"/>
                  <a:pt x="2070100" y="1035050"/>
                </a:cubicBezTo>
                <a:cubicBezTo>
                  <a:pt x="2070100" y="1606692"/>
                  <a:pt x="1606692" y="2070100"/>
                  <a:pt x="1035050" y="2070100"/>
                </a:cubicBezTo>
                <a:cubicBezTo>
                  <a:pt x="463408" y="2070100"/>
                  <a:pt x="0" y="1606692"/>
                  <a:pt x="0" y="1035050"/>
                </a:cubicBezTo>
                <a:cubicBezTo>
                  <a:pt x="0" y="463408"/>
                  <a:pt x="463408" y="0"/>
                  <a:pt x="10350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16187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DF47A22-8BD2-4B64-848C-627F4A266F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099" y="2666999"/>
            <a:ext cx="1079500" cy="1079500"/>
          </a:xfrm>
          <a:custGeom>
            <a:avLst/>
            <a:gdLst>
              <a:gd name="connsiteX0" fmla="*/ 539750 w 1079500"/>
              <a:gd name="connsiteY0" fmla="*/ 0 h 1079500"/>
              <a:gd name="connsiteX1" fmla="*/ 1079500 w 1079500"/>
              <a:gd name="connsiteY1" fmla="*/ 539750 h 1079500"/>
              <a:gd name="connsiteX2" fmla="*/ 539750 w 1079500"/>
              <a:gd name="connsiteY2" fmla="*/ 1079500 h 1079500"/>
              <a:gd name="connsiteX3" fmla="*/ 0 w 1079500"/>
              <a:gd name="connsiteY3" fmla="*/ 539750 h 1079500"/>
              <a:gd name="connsiteX4" fmla="*/ 539750 w 1079500"/>
              <a:gd name="connsiteY4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500" h="1079500">
                <a:moveTo>
                  <a:pt x="539750" y="0"/>
                </a:moveTo>
                <a:cubicBezTo>
                  <a:pt x="837846" y="0"/>
                  <a:pt x="1079500" y="241654"/>
                  <a:pt x="1079500" y="539750"/>
                </a:cubicBezTo>
                <a:cubicBezTo>
                  <a:pt x="1079500" y="837846"/>
                  <a:pt x="837846" y="1079500"/>
                  <a:pt x="539750" y="1079500"/>
                </a:cubicBezTo>
                <a:cubicBezTo>
                  <a:pt x="241654" y="1079500"/>
                  <a:pt x="0" y="837846"/>
                  <a:pt x="0" y="539750"/>
                </a:cubicBezTo>
                <a:cubicBezTo>
                  <a:pt x="0" y="241654"/>
                  <a:pt x="241654" y="0"/>
                  <a:pt x="5397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75A2149-6B47-40CF-B18B-1BD3E9252D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099" y="4439796"/>
            <a:ext cx="1079500" cy="1079500"/>
          </a:xfrm>
          <a:custGeom>
            <a:avLst/>
            <a:gdLst>
              <a:gd name="connsiteX0" fmla="*/ 539750 w 1079500"/>
              <a:gd name="connsiteY0" fmla="*/ 0 h 1079500"/>
              <a:gd name="connsiteX1" fmla="*/ 1079500 w 1079500"/>
              <a:gd name="connsiteY1" fmla="*/ 539750 h 1079500"/>
              <a:gd name="connsiteX2" fmla="*/ 539750 w 1079500"/>
              <a:gd name="connsiteY2" fmla="*/ 1079500 h 1079500"/>
              <a:gd name="connsiteX3" fmla="*/ 0 w 1079500"/>
              <a:gd name="connsiteY3" fmla="*/ 539750 h 1079500"/>
              <a:gd name="connsiteX4" fmla="*/ 539750 w 1079500"/>
              <a:gd name="connsiteY4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500" h="1079500">
                <a:moveTo>
                  <a:pt x="539750" y="0"/>
                </a:moveTo>
                <a:cubicBezTo>
                  <a:pt x="837846" y="0"/>
                  <a:pt x="1079500" y="241654"/>
                  <a:pt x="1079500" y="539750"/>
                </a:cubicBezTo>
                <a:cubicBezTo>
                  <a:pt x="1079500" y="837846"/>
                  <a:pt x="837846" y="1079500"/>
                  <a:pt x="539750" y="1079500"/>
                </a:cubicBezTo>
                <a:cubicBezTo>
                  <a:pt x="241654" y="1079500"/>
                  <a:pt x="0" y="837846"/>
                  <a:pt x="0" y="539750"/>
                </a:cubicBezTo>
                <a:cubicBezTo>
                  <a:pt x="0" y="241654"/>
                  <a:pt x="241654" y="0"/>
                  <a:pt x="5397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23B00C1-E952-46FF-A5D1-7DE34AD7206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14850" y="2667000"/>
            <a:ext cx="1079500" cy="1079500"/>
          </a:xfrm>
          <a:custGeom>
            <a:avLst/>
            <a:gdLst>
              <a:gd name="connsiteX0" fmla="*/ 539750 w 1079500"/>
              <a:gd name="connsiteY0" fmla="*/ 0 h 1079500"/>
              <a:gd name="connsiteX1" fmla="*/ 1079500 w 1079500"/>
              <a:gd name="connsiteY1" fmla="*/ 539750 h 1079500"/>
              <a:gd name="connsiteX2" fmla="*/ 539750 w 1079500"/>
              <a:gd name="connsiteY2" fmla="*/ 1079500 h 1079500"/>
              <a:gd name="connsiteX3" fmla="*/ 0 w 1079500"/>
              <a:gd name="connsiteY3" fmla="*/ 539750 h 1079500"/>
              <a:gd name="connsiteX4" fmla="*/ 539750 w 1079500"/>
              <a:gd name="connsiteY4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500" h="1079500">
                <a:moveTo>
                  <a:pt x="539750" y="0"/>
                </a:moveTo>
                <a:cubicBezTo>
                  <a:pt x="837846" y="0"/>
                  <a:pt x="1079500" y="241654"/>
                  <a:pt x="1079500" y="539750"/>
                </a:cubicBezTo>
                <a:cubicBezTo>
                  <a:pt x="1079500" y="837846"/>
                  <a:pt x="837846" y="1079500"/>
                  <a:pt x="539750" y="1079500"/>
                </a:cubicBezTo>
                <a:cubicBezTo>
                  <a:pt x="241654" y="1079500"/>
                  <a:pt x="0" y="837846"/>
                  <a:pt x="0" y="539750"/>
                </a:cubicBezTo>
                <a:cubicBezTo>
                  <a:pt x="0" y="241654"/>
                  <a:pt x="241654" y="0"/>
                  <a:pt x="5397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51E7C92-4493-4A8D-AA61-9A0F34469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14849" y="4439795"/>
            <a:ext cx="1079500" cy="1079500"/>
          </a:xfrm>
          <a:custGeom>
            <a:avLst/>
            <a:gdLst>
              <a:gd name="connsiteX0" fmla="*/ 539750 w 1079500"/>
              <a:gd name="connsiteY0" fmla="*/ 0 h 1079500"/>
              <a:gd name="connsiteX1" fmla="*/ 1079500 w 1079500"/>
              <a:gd name="connsiteY1" fmla="*/ 539750 h 1079500"/>
              <a:gd name="connsiteX2" fmla="*/ 539750 w 1079500"/>
              <a:gd name="connsiteY2" fmla="*/ 1079500 h 1079500"/>
              <a:gd name="connsiteX3" fmla="*/ 0 w 1079500"/>
              <a:gd name="connsiteY3" fmla="*/ 539750 h 1079500"/>
              <a:gd name="connsiteX4" fmla="*/ 539750 w 1079500"/>
              <a:gd name="connsiteY4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500" h="1079500">
                <a:moveTo>
                  <a:pt x="539750" y="0"/>
                </a:moveTo>
                <a:cubicBezTo>
                  <a:pt x="837846" y="0"/>
                  <a:pt x="1079500" y="241654"/>
                  <a:pt x="1079500" y="539750"/>
                </a:cubicBezTo>
                <a:cubicBezTo>
                  <a:pt x="1079500" y="837846"/>
                  <a:pt x="837846" y="1079500"/>
                  <a:pt x="539750" y="1079500"/>
                </a:cubicBezTo>
                <a:cubicBezTo>
                  <a:pt x="241654" y="1079500"/>
                  <a:pt x="0" y="837846"/>
                  <a:pt x="0" y="539750"/>
                </a:cubicBezTo>
                <a:cubicBezTo>
                  <a:pt x="0" y="241654"/>
                  <a:pt x="241654" y="0"/>
                  <a:pt x="5397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28F2660-10FB-44FA-B50E-DAE98BAEB1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04200" y="2690084"/>
            <a:ext cx="1079500" cy="1079500"/>
          </a:xfrm>
          <a:custGeom>
            <a:avLst/>
            <a:gdLst>
              <a:gd name="connsiteX0" fmla="*/ 539750 w 1079500"/>
              <a:gd name="connsiteY0" fmla="*/ 0 h 1079500"/>
              <a:gd name="connsiteX1" fmla="*/ 1079500 w 1079500"/>
              <a:gd name="connsiteY1" fmla="*/ 539750 h 1079500"/>
              <a:gd name="connsiteX2" fmla="*/ 539750 w 1079500"/>
              <a:gd name="connsiteY2" fmla="*/ 1079500 h 1079500"/>
              <a:gd name="connsiteX3" fmla="*/ 0 w 1079500"/>
              <a:gd name="connsiteY3" fmla="*/ 539750 h 1079500"/>
              <a:gd name="connsiteX4" fmla="*/ 539750 w 1079500"/>
              <a:gd name="connsiteY4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500" h="1079500">
                <a:moveTo>
                  <a:pt x="539750" y="0"/>
                </a:moveTo>
                <a:cubicBezTo>
                  <a:pt x="837846" y="0"/>
                  <a:pt x="1079500" y="241654"/>
                  <a:pt x="1079500" y="539750"/>
                </a:cubicBezTo>
                <a:cubicBezTo>
                  <a:pt x="1079500" y="837846"/>
                  <a:pt x="837846" y="1079500"/>
                  <a:pt x="539750" y="1079500"/>
                </a:cubicBezTo>
                <a:cubicBezTo>
                  <a:pt x="241654" y="1079500"/>
                  <a:pt x="0" y="837846"/>
                  <a:pt x="0" y="539750"/>
                </a:cubicBezTo>
                <a:cubicBezTo>
                  <a:pt x="0" y="241654"/>
                  <a:pt x="241654" y="0"/>
                  <a:pt x="5397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FD319FD-5EA4-4F0C-99F6-D168EE953D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04201" y="4462880"/>
            <a:ext cx="1079500" cy="1079500"/>
          </a:xfrm>
          <a:custGeom>
            <a:avLst/>
            <a:gdLst>
              <a:gd name="connsiteX0" fmla="*/ 539750 w 1079500"/>
              <a:gd name="connsiteY0" fmla="*/ 0 h 1079500"/>
              <a:gd name="connsiteX1" fmla="*/ 1079500 w 1079500"/>
              <a:gd name="connsiteY1" fmla="*/ 539750 h 1079500"/>
              <a:gd name="connsiteX2" fmla="*/ 539750 w 1079500"/>
              <a:gd name="connsiteY2" fmla="*/ 1079500 h 1079500"/>
              <a:gd name="connsiteX3" fmla="*/ 0 w 1079500"/>
              <a:gd name="connsiteY3" fmla="*/ 539750 h 1079500"/>
              <a:gd name="connsiteX4" fmla="*/ 539750 w 1079500"/>
              <a:gd name="connsiteY4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500" h="1079500">
                <a:moveTo>
                  <a:pt x="539750" y="0"/>
                </a:moveTo>
                <a:cubicBezTo>
                  <a:pt x="837846" y="0"/>
                  <a:pt x="1079500" y="241654"/>
                  <a:pt x="1079500" y="539750"/>
                </a:cubicBezTo>
                <a:cubicBezTo>
                  <a:pt x="1079500" y="837846"/>
                  <a:pt x="837846" y="1079500"/>
                  <a:pt x="539750" y="1079500"/>
                </a:cubicBezTo>
                <a:cubicBezTo>
                  <a:pt x="241654" y="1079500"/>
                  <a:pt x="0" y="837846"/>
                  <a:pt x="0" y="539750"/>
                </a:cubicBezTo>
                <a:cubicBezTo>
                  <a:pt x="0" y="241654"/>
                  <a:pt x="241654" y="0"/>
                  <a:pt x="5397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83929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2ED6866-ACD1-4899-8095-34B4B9F8A0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62200" y="1269999"/>
            <a:ext cx="952500" cy="952500"/>
          </a:xfrm>
          <a:custGeom>
            <a:avLst/>
            <a:gdLst>
              <a:gd name="connsiteX0" fmla="*/ 476250 w 952500"/>
              <a:gd name="connsiteY0" fmla="*/ 0 h 952500"/>
              <a:gd name="connsiteX1" fmla="*/ 952500 w 952500"/>
              <a:gd name="connsiteY1" fmla="*/ 476250 h 952500"/>
              <a:gd name="connsiteX2" fmla="*/ 476250 w 952500"/>
              <a:gd name="connsiteY2" fmla="*/ 952500 h 952500"/>
              <a:gd name="connsiteX3" fmla="*/ 0 w 952500"/>
              <a:gd name="connsiteY3" fmla="*/ 476250 h 952500"/>
              <a:gd name="connsiteX4" fmla="*/ 476250 w 952500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0" h="952500">
                <a:moveTo>
                  <a:pt x="476250" y="0"/>
                </a:moveTo>
                <a:cubicBezTo>
                  <a:pt x="739276" y="0"/>
                  <a:pt x="952500" y="213224"/>
                  <a:pt x="952500" y="476250"/>
                </a:cubicBezTo>
                <a:cubicBezTo>
                  <a:pt x="952500" y="739276"/>
                  <a:pt x="739276" y="952500"/>
                  <a:pt x="476250" y="952500"/>
                </a:cubicBezTo>
                <a:cubicBezTo>
                  <a:pt x="213224" y="952500"/>
                  <a:pt x="0" y="739276"/>
                  <a:pt x="0" y="476250"/>
                </a:cubicBezTo>
                <a:cubicBezTo>
                  <a:pt x="0" y="213224"/>
                  <a:pt x="213224" y="0"/>
                  <a:pt x="4762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CD76A6-046C-43F6-A9A8-1178E2201A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33799" y="4978399"/>
            <a:ext cx="952500" cy="952500"/>
          </a:xfrm>
          <a:custGeom>
            <a:avLst/>
            <a:gdLst>
              <a:gd name="connsiteX0" fmla="*/ 476250 w 952500"/>
              <a:gd name="connsiteY0" fmla="*/ 0 h 952500"/>
              <a:gd name="connsiteX1" fmla="*/ 952500 w 952500"/>
              <a:gd name="connsiteY1" fmla="*/ 476250 h 952500"/>
              <a:gd name="connsiteX2" fmla="*/ 476250 w 952500"/>
              <a:gd name="connsiteY2" fmla="*/ 952500 h 952500"/>
              <a:gd name="connsiteX3" fmla="*/ 0 w 952500"/>
              <a:gd name="connsiteY3" fmla="*/ 476250 h 952500"/>
              <a:gd name="connsiteX4" fmla="*/ 476250 w 952500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0" h="952500">
                <a:moveTo>
                  <a:pt x="476250" y="0"/>
                </a:moveTo>
                <a:cubicBezTo>
                  <a:pt x="739276" y="0"/>
                  <a:pt x="952500" y="213224"/>
                  <a:pt x="952500" y="476250"/>
                </a:cubicBezTo>
                <a:cubicBezTo>
                  <a:pt x="952500" y="739276"/>
                  <a:pt x="739276" y="952500"/>
                  <a:pt x="476250" y="952500"/>
                </a:cubicBezTo>
                <a:cubicBezTo>
                  <a:pt x="213224" y="952500"/>
                  <a:pt x="0" y="739276"/>
                  <a:pt x="0" y="476250"/>
                </a:cubicBezTo>
                <a:cubicBezTo>
                  <a:pt x="0" y="213224"/>
                  <a:pt x="213224" y="0"/>
                  <a:pt x="4762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57A57DA-00B1-4DEF-ADA2-86B3E70D44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67799" y="1530349"/>
            <a:ext cx="952500" cy="952500"/>
          </a:xfrm>
          <a:custGeom>
            <a:avLst/>
            <a:gdLst>
              <a:gd name="connsiteX0" fmla="*/ 476250 w 952500"/>
              <a:gd name="connsiteY0" fmla="*/ 0 h 952500"/>
              <a:gd name="connsiteX1" fmla="*/ 952500 w 952500"/>
              <a:gd name="connsiteY1" fmla="*/ 476250 h 952500"/>
              <a:gd name="connsiteX2" fmla="*/ 476250 w 952500"/>
              <a:gd name="connsiteY2" fmla="*/ 952500 h 952500"/>
              <a:gd name="connsiteX3" fmla="*/ 0 w 952500"/>
              <a:gd name="connsiteY3" fmla="*/ 476250 h 952500"/>
              <a:gd name="connsiteX4" fmla="*/ 476250 w 952500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0" h="952500">
                <a:moveTo>
                  <a:pt x="476250" y="0"/>
                </a:moveTo>
                <a:cubicBezTo>
                  <a:pt x="739276" y="0"/>
                  <a:pt x="952500" y="213224"/>
                  <a:pt x="952500" y="476250"/>
                </a:cubicBezTo>
                <a:cubicBezTo>
                  <a:pt x="952500" y="739276"/>
                  <a:pt x="739276" y="952500"/>
                  <a:pt x="476250" y="952500"/>
                </a:cubicBezTo>
                <a:cubicBezTo>
                  <a:pt x="213224" y="952500"/>
                  <a:pt x="0" y="739276"/>
                  <a:pt x="0" y="476250"/>
                </a:cubicBezTo>
                <a:cubicBezTo>
                  <a:pt x="0" y="213224"/>
                  <a:pt x="213224" y="0"/>
                  <a:pt x="4762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107748-7F60-4E74-A7D5-08EBC3AFFD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4800" y="4216399"/>
            <a:ext cx="952500" cy="952500"/>
          </a:xfrm>
          <a:custGeom>
            <a:avLst/>
            <a:gdLst>
              <a:gd name="connsiteX0" fmla="*/ 476250 w 952500"/>
              <a:gd name="connsiteY0" fmla="*/ 0 h 952500"/>
              <a:gd name="connsiteX1" fmla="*/ 952500 w 952500"/>
              <a:gd name="connsiteY1" fmla="*/ 476250 h 952500"/>
              <a:gd name="connsiteX2" fmla="*/ 476250 w 952500"/>
              <a:gd name="connsiteY2" fmla="*/ 952500 h 952500"/>
              <a:gd name="connsiteX3" fmla="*/ 0 w 952500"/>
              <a:gd name="connsiteY3" fmla="*/ 476250 h 952500"/>
              <a:gd name="connsiteX4" fmla="*/ 476250 w 952500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0" h="952500">
                <a:moveTo>
                  <a:pt x="476250" y="0"/>
                </a:moveTo>
                <a:cubicBezTo>
                  <a:pt x="739276" y="0"/>
                  <a:pt x="952500" y="213224"/>
                  <a:pt x="952500" y="476250"/>
                </a:cubicBezTo>
                <a:cubicBezTo>
                  <a:pt x="952500" y="739276"/>
                  <a:pt x="739276" y="952500"/>
                  <a:pt x="476250" y="952500"/>
                </a:cubicBezTo>
                <a:cubicBezTo>
                  <a:pt x="213224" y="952500"/>
                  <a:pt x="0" y="739276"/>
                  <a:pt x="0" y="476250"/>
                </a:cubicBezTo>
                <a:cubicBezTo>
                  <a:pt x="0" y="213224"/>
                  <a:pt x="213224" y="0"/>
                  <a:pt x="4762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7978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EB0354F-F52D-4004-BC1C-BDFBE23E5E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5473700" cy="6858000"/>
          </a:xfrm>
          <a:custGeom>
            <a:avLst/>
            <a:gdLst>
              <a:gd name="connsiteX0" fmla="*/ 0 w 5473700"/>
              <a:gd name="connsiteY0" fmla="*/ 0 h 6858000"/>
              <a:gd name="connsiteX1" fmla="*/ 5473700 w 5473700"/>
              <a:gd name="connsiteY1" fmla="*/ 0 h 6858000"/>
              <a:gd name="connsiteX2" fmla="*/ 5473700 w 5473700"/>
              <a:gd name="connsiteY2" fmla="*/ 6858000 h 6858000"/>
              <a:gd name="connsiteX3" fmla="*/ 0 w 5473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6858000">
                <a:moveTo>
                  <a:pt x="0" y="0"/>
                </a:moveTo>
                <a:lnTo>
                  <a:pt x="5473700" y="0"/>
                </a:lnTo>
                <a:lnTo>
                  <a:pt x="5473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9D32FC-16D8-4B97-8783-EAA975AEC1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05201" y="4514850"/>
            <a:ext cx="825500" cy="825500"/>
          </a:xfrm>
          <a:custGeom>
            <a:avLst/>
            <a:gdLst>
              <a:gd name="connsiteX0" fmla="*/ 412750 w 825500"/>
              <a:gd name="connsiteY0" fmla="*/ 0 h 825500"/>
              <a:gd name="connsiteX1" fmla="*/ 825500 w 825500"/>
              <a:gd name="connsiteY1" fmla="*/ 412750 h 825500"/>
              <a:gd name="connsiteX2" fmla="*/ 412750 w 825500"/>
              <a:gd name="connsiteY2" fmla="*/ 825500 h 825500"/>
              <a:gd name="connsiteX3" fmla="*/ 0 w 825500"/>
              <a:gd name="connsiteY3" fmla="*/ 412750 h 825500"/>
              <a:gd name="connsiteX4" fmla="*/ 412750 w 8255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500" h="825500">
                <a:moveTo>
                  <a:pt x="412750" y="0"/>
                </a:moveTo>
                <a:cubicBezTo>
                  <a:pt x="640706" y="0"/>
                  <a:pt x="825500" y="184794"/>
                  <a:pt x="825500" y="412750"/>
                </a:cubicBezTo>
                <a:cubicBezTo>
                  <a:pt x="825500" y="640706"/>
                  <a:pt x="640706" y="825500"/>
                  <a:pt x="412750" y="825500"/>
                </a:cubicBezTo>
                <a:cubicBezTo>
                  <a:pt x="184794" y="825500"/>
                  <a:pt x="0" y="640706"/>
                  <a:pt x="0" y="412750"/>
                </a:cubicBezTo>
                <a:cubicBezTo>
                  <a:pt x="0" y="184794"/>
                  <a:pt x="184794" y="0"/>
                  <a:pt x="4127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443386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26C0FC6-22C5-4F53-AF5B-4DD1C7BF1C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3138" y="2476499"/>
            <a:ext cx="952500" cy="952500"/>
          </a:xfrm>
          <a:custGeom>
            <a:avLst/>
            <a:gdLst>
              <a:gd name="connsiteX0" fmla="*/ 476250 w 952500"/>
              <a:gd name="connsiteY0" fmla="*/ 0 h 952500"/>
              <a:gd name="connsiteX1" fmla="*/ 952500 w 952500"/>
              <a:gd name="connsiteY1" fmla="*/ 476250 h 952500"/>
              <a:gd name="connsiteX2" fmla="*/ 476250 w 952500"/>
              <a:gd name="connsiteY2" fmla="*/ 952500 h 952500"/>
              <a:gd name="connsiteX3" fmla="*/ 0 w 952500"/>
              <a:gd name="connsiteY3" fmla="*/ 476250 h 952500"/>
              <a:gd name="connsiteX4" fmla="*/ 476250 w 952500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0" h="952500">
                <a:moveTo>
                  <a:pt x="476250" y="0"/>
                </a:moveTo>
                <a:cubicBezTo>
                  <a:pt x="739276" y="0"/>
                  <a:pt x="952500" y="213224"/>
                  <a:pt x="952500" y="476250"/>
                </a:cubicBezTo>
                <a:cubicBezTo>
                  <a:pt x="952500" y="739276"/>
                  <a:pt x="739276" y="952500"/>
                  <a:pt x="476250" y="952500"/>
                </a:cubicBezTo>
                <a:cubicBezTo>
                  <a:pt x="213224" y="952500"/>
                  <a:pt x="0" y="739276"/>
                  <a:pt x="0" y="476250"/>
                </a:cubicBezTo>
                <a:cubicBezTo>
                  <a:pt x="0" y="213224"/>
                  <a:pt x="213224" y="0"/>
                  <a:pt x="4762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7564470-2CD6-434B-B36D-BFA15F469D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30766" y="2476499"/>
            <a:ext cx="952500" cy="952500"/>
          </a:xfrm>
          <a:custGeom>
            <a:avLst/>
            <a:gdLst>
              <a:gd name="connsiteX0" fmla="*/ 476250 w 952500"/>
              <a:gd name="connsiteY0" fmla="*/ 0 h 952500"/>
              <a:gd name="connsiteX1" fmla="*/ 952500 w 952500"/>
              <a:gd name="connsiteY1" fmla="*/ 476250 h 952500"/>
              <a:gd name="connsiteX2" fmla="*/ 476250 w 952500"/>
              <a:gd name="connsiteY2" fmla="*/ 952500 h 952500"/>
              <a:gd name="connsiteX3" fmla="*/ 0 w 952500"/>
              <a:gd name="connsiteY3" fmla="*/ 476250 h 952500"/>
              <a:gd name="connsiteX4" fmla="*/ 476250 w 952500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0" h="952500">
                <a:moveTo>
                  <a:pt x="476250" y="0"/>
                </a:moveTo>
                <a:cubicBezTo>
                  <a:pt x="739276" y="0"/>
                  <a:pt x="952500" y="213224"/>
                  <a:pt x="952500" y="476250"/>
                </a:cubicBezTo>
                <a:cubicBezTo>
                  <a:pt x="952500" y="739276"/>
                  <a:pt x="739276" y="952500"/>
                  <a:pt x="476250" y="952500"/>
                </a:cubicBezTo>
                <a:cubicBezTo>
                  <a:pt x="213224" y="952500"/>
                  <a:pt x="0" y="739276"/>
                  <a:pt x="0" y="476250"/>
                </a:cubicBezTo>
                <a:cubicBezTo>
                  <a:pt x="0" y="213224"/>
                  <a:pt x="213224" y="0"/>
                  <a:pt x="4762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64D7A6-2943-4A00-B4C9-18D13F2F3F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38396" y="2476500"/>
            <a:ext cx="952500" cy="952500"/>
          </a:xfrm>
          <a:custGeom>
            <a:avLst/>
            <a:gdLst>
              <a:gd name="connsiteX0" fmla="*/ 476250 w 952500"/>
              <a:gd name="connsiteY0" fmla="*/ 0 h 952500"/>
              <a:gd name="connsiteX1" fmla="*/ 952500 w 952500"/>
              <a:gd name="connsiteY1" fmla="*/ 476250 h 952500"/>
              <a:gd name="connsiteX2" fmla="*/ 476250 w 952500"/>
              <a:gd name="connsiteY2" fmla="*/ 952500 h 952500"/>
              <a:gd name="connsiteX3" fmla="*/ 0 w 952500"/>
              <a:gd name="connsiteY3" fmla="*/ 476250 h 952500"/>
              <a:gd name="connsiteX4" fmla="*/ 476250 w 952500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0" h="952500">
                <a:moveTo>
                  <a:pt x="476250" y="0"/>
                </a:moveTo>
                <a:cubicBezTo>
                  <a:pt x="739276" y="0"/>
                  <a:pt x="952500" y="213224"/>
                  <a:pt x="952500" y="476250"/>
                </a:cubicBezTo>
                <a:cubicBezTo>
                  <a:pt x="952500" y="739276"/>
                  <a:pt x="739276" y="952500"/>
                  <a:pt x="476250" y="952500"/>
                </a:cubicBezTo>
                <a:cubicBezTo>
                  <a:pt x="213224" y="952500"/>
                  <a:pt x="0" y="739276"/>
                  <a:pt x="0" y="476250"/>
                </a:cubicBezTo>
                <a:cubicBezTo>
                  <a:pt x="0" y="213224"/>
                  <a:pt x="213224" y="0"/>
                  <a:pt x="4762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33892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F65E67D-4F3E-44A1-AC21-C055F3F4A9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2792" y="2434598"/>
            <a:ext cx="2766414" cy="3727047"/>
          </a:xfrm>
          <a:custGeom>
            <a:avLst/>
            <a:gdLst>
              <a:gd name="connsiteX0" fmla="*/ 289173 w 2766414"/>
              <a:gd name="connsiteY0" fmla="*/ 0 h 3727047"/>
              <a:gd name="connsiteX1" fmla="*/ 2477241 w 2766414"/>
              <a:gd name="connsiteY1" fmla="*/ 0 h 3727047"/>
              <a:gd name="connsiteX2" fmla="*/ 2766414 w 2766414"/>
              <a:gd name="connsiteY2" fmla="*/ 289173 h 3727047"/>
              <a:gd name="connsiteX3" fmla="*/ 2766414 w 2766414"/>
              <a:gd name="connsiteY3" fmla="*/ 3437874 h 3727047"/>
              <a:gd name="connsiteX4" fmla="*/ 2477241 w 2766414"/>
              <a:gd name="connsiteY4" fmla="*/ 3727047 h 3727047"/>
              <a:gd name="connsiteX5" fmla="*/ 289173 w 2766414"/>
              <a:gd name="connsiteY5" fmla="*/ 3727047 h 3727047"/>
              <a:gd name="connsiteX6" fmla="*/ 0 w 2766414"/>
              <a:gd name="connsiteY6" fmla="*/ 3437874 h 3727047"/>
              <a:gd name="connsiteX7" fmla="*/ 0 w 2766414"/>
              <a:gd name="connsiteY7" fmla="*/ 289173 h 3727047"/>
              <a:gd name="connsiteX8" fmla="*/ 289173 w 2766414"/>
              <a:gd name="connsiteY8" fmla="*/ 0 h 372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6414" h="3727047">
                <a:moveTo>
                  <a:pt x="289173" y="0"/>
                </a:moveTo>
                <a:lnTo>
                  <a:pt x="2477241" y="0"/>
                </a:lnTo>
                <a:cubicBezTo>
                  <a:pt x="2636947" y="0"/>
                  <a:pt x="2766414" y="129467"/>
                  <a:pt x="2766414" y="289173"/>
                </a:cubicBezTo>
                <a:lnTo>
                  <a:pt x="2766414" y="3437874"/>
                </a:lnTo>
                <a:cubicBezTo>
                  <a:pt x="2766414" y="3597580"/>
                  <a:pt x="2636947" y="3727047"/>
                  <a:pt x="2477241" y="3727047"/>
                </a:cubicBezTo>
                <a:lnTo>
                  <a:pt x="289173" y="3727047"/>
                </a:lnTo>
                <a:cubicBezTo>
                  <a:pt x="129467" y="3727047"/>
                  <a:pt x="0" y="3597580"/>
                  <a:pt x="0" y="3437874"/>
                </a:cubicBezTo>
                <a:lnTo>
                  <a:pt x="0" y="289173"/>
                </a:lnTo>
                <a:cubicBezTo>
                  <a:pt x="0" y="129467"/>
                  <a:pt x="129467" y="0"/>
                  <a:pt x="289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257724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AE4546-8427-4EF5-B8D0-8DFF64148A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7893" y="1453891"/>
            <a:ext cx="3643589" cy="4693007"/>
          </a:xfrm>
          <a:custGeom>
            <a:avLst/>
            <a:gdLst>
              <a:gd name="connsiteX0" fmla="*/ 2227611 w 3643589"/>
              <a:gd name="connsiteY0" fmla="*/ 27 h 4693007"/>
              <a:gd name="connsiteX1" fmla="*/ 2781419 w 3643589"/>
              <a:gd name="connsiteY1" fmla="*/ 116414 h 4693007"/>
              <a:gd name="connsiteX2" fmla="*/ 3527174 w 3643589"/>
              <a:gd name="connsiteY2" fmla="*/ 1988758 h 4693007"/>
              <a:gd name="connsiteX3" fmla="*/ 2734513 w 3643589"/>
              <a:gd name="connsiteY3" fmla="*/ 3830838 h 4693007"/>
              <a:gd name="connsiteX4" fmla="*/ 862169 w 3643589"/>
              <a:gd name="connsiteY4" fmla="*/ 4576593 h 4693007"/>
              <a:gd name="connsiteX5" fmla="*/ 116414 w 3643589"/>
              <a:gd name="connsiteY5" fmla="*/ 2704249 h 4693007"/>
              <a:gd name="connsiteX6" fmla="*/ 909075 w 3643589"/>
              <a:gd name="connsiteY6" fmla="*/ 862170 h 4693007"/>
              <a:gd name="connsiteX7" fmla="*/ 2227611 w 3643589"/>
              <a:gd name="connsiteY7" fmla="*/ 27 h 469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3589" h="4693007">
                <a:moveTo>
                  <a:pt x="2227611" y="27"/>
                </a:moveTo>
                <a:cubicBezTo>
                  <a:pt x="2412728" y="1177"/>
                  <a:pt x="2600677" y="38640"/>
                  <a:pt x="2781419" y="116414"/>
                </a:cubicBezTo>
                <a:cubicBezTo>
                  <a:pt x="3504387" y="427513"/>
                  <a:pt x="3838273" y="1265790"/>
                  <a:pt x="3527174" y="1988758"/>
                </a:cubicBezTo>
                <a:lnTo>
                  <a:pt x="2734513" y="3830838"/>
                </a:lnTo>
                <a:cubicBezTo>
                  <a:pt x="2423414" y="4553805"/>
                  <a:pt x="1585138" y="4887691"/>
                  <a:pt x="862169" y="4576593"/>
                </a:cubicBezTo>
                <a:cubicBezTo>
                  <a:pt x="139202" y="4265494"/>
                  <a:pt x="-194684" y="3427217"/>
                  <a:pt x="116414" y="2704249"/>
                </a:cubicBezTo>
                <a:lnTo>
                  <a:pt x="909075" y="862170"/>
                </a:lnTo>
                <a:cubicBezTo>
                  <a:pt x="1142399" y="319944"/>
                  <a:pt x="1672261" y="-3424"/>
                  <a:pt x="2227611" y="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43001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C61147B-D646-4BA0-AAB6-C4843E3800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119" y="1507794"/>
            <a:ext cx="3842410" cy="3842410"/>
          </a:xfrm>
          <a:custGeom>
            <a:avLst/>
            <a:gdLst>
              <a:gd name="connsiteX0" fmla="*/ 1921205 w 3842410"/>
              <a:gd name="connsiteY0" fmla="*/ 0 h 3842410"/>
              <a:gd name="connsiteX1" fmla="*/ 3842410 w 3842410"/>
              <a:gd name="connsiteY1" fmla="*/ 1921205 h 3842410"/>
              <a:gd name="connsiteX2" fmla="*/ 1921205 w 3842410"/>
              <a:gd name="connsiteY2" fmla="*/ 3842410 h 3842410"/>
              <a:gd name="connsiteX3" fmla="*/ 0 w 3842410"/>
              <a:gd name="connsiteY3" fmla="*/ 1921205 h 3842410"/>
              <a:gd name="connsiteX4" fmla="*/ 1921205 w 3842410"/>
              <a:gd name="connsiteY4" fmla="*/ 0 h 38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2410" h="3842410">
                <a:moveTo>
                  <a:pt x="1921205" y="0"/>
                </a:moveTo>
                <a:cubicBezTo>
                  <a:pt x="2982257" y="0"/>
                  <a:pt x="3842410" y="860153"/>
                  <a:pt x="3842410" y="1921205"/>
                </a:cubicBezTo>
                <a:cubicBezTo>
                  <a:pt x="3842410" y="2982257"/>
                  <a:pt x="2982257" y="3842410"/>
                  <a:pt x="1921205" y="3842410"/>
                </a:cubicBezTo>
                <a:cubicBezTo>
                  <a:pt x="860153" y="3842410"/>
                  <a:pt x="0" y="2982257"/>
                  <a:pt x="0" y="1921205"/>
                </a:cubicBezTo>
                <a:cubicBezTo>
                  <a:pt x="0" y="860153"/>
                  <a:pt x="860153" y="0"/>
                  <a:pt x="19212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C5BE2CA-8B71-4D7C-8A23-8E44DD3B16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826" y="4409954"/>
            <a:ext cx="1535962" cy="1535962"/>
          </a:xfrm>
          <a:custGeom>
            <a:avLst/>
            <a:gdLst>
              <a:gd name="connsiteX0" fmla="*/ 767981 w 1535962"/>
              <a:gd name="connsiteY0" fmla="*/ 0 h 1535962"/>
              <a:gd name="connsiteX1" fmla="*/ 1535962 w 1535962"/>
              <a:gd name="connsiteY1" fmla="*/ 767981 h 1535962"/>
              <a:gd name="connsiteX2" fmla="*/ 767981 w 1535962"/>
              <a:gd name="connsiteY2" fmla="*/ 1535962 h 1535962"/>
              <a:gd name="connsiteX3" fmla="*/ 0 w 1535962"/>
              <a:gd name="connsiteY3" fmla="*/ 767981 h 1535962"/>
              <a:gd name="connsiteX4" fmla="*/ 767981 w 1535962"/>
              <a:gd name="connsiteY4" fmla="*/ 0 h 153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5962" h="1535962">
                <a:moveTo>
                  <a:pt x="767981" y="0"/>
                </a:moveTo>
                <a:cubicBezTo>
                  <a:pt x="1192125" y="0"/>
                  <a:pt x="1535962" y="343837"/>
                  <a:pt x="1535962" y="767981"/>
                </a:cubicBezTo>
                <a:cubicBezTo>
                  <a:pt x="1535962" y="1192125"/>
                  <a:pt x="1192125" y="1535962"/>
                  <a:pt x="767981" y="1535962"/>
                </a:cubicBezTo>
                <a:cubicBezTo>
                  <a:pt x="343837" y="1535962"/>
                  <a:pt x="0" y="1192125"/>
                  <a:pt x="0" y="767981"/>
                </a:cubicBezTo>
                <a:cubicBezTo>
                  <a:pt x="0" y="343837"/>
                  <a:pt x="343837" y="0"/>
                  <a:pt x="7679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3477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F5A4F9D-F107-45DE-B82B-055906F224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45235" y="711199"/>
            <a:ext cx="4537167" cy="5435600"/>
          </a:xfrm>
          <a:custGeom>
            <a:avLst/>
            <a:gdLst>
              <a:gd name="connsiteX0" fmla="*/ 0 w 4537167"/>
              <a:gd name="connsiteY0" fmla="*/ 0 h 5435600"/>
              <a:gd name="connsiteX1" fmla="*/ 4213749 w 4537167"/>
              <a:gd name="connsiteY1" fmla="*/ 0 h 5435600"/>
              <a:gd name="connsiteX2" fmla="*/ 4537167 w 4537167"/>
              <a:gd name="connsiteY2" fmla="*/ 323418 h 5435600"/>
              <a:gd name="connsiteX3" fmla="*/ 4537167 w 4537167"/>
              <a:gd name="connsiteY3" fmla="*/ 5112182 h 5435600"/>
              <a:gd name="connsiteX4" fmla="*/ 4213749 w 4537167"/>
              <a:gd name="connsiteY4" fmla="*/ 5435600 h 5435600"/>
              <a:gd name="connsiteX5" fmla="*/ 0 w 4537167"/>
              <a:gd name="connsiteY5" fmla="*/ 5435600 h 543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7167" h="5435600">
                <a:moveTo>
                  <a:pt x="0" y="0"/>
                </a:moveTo>
                <a:lnTo>
                  <a:pt x="4213749" y="0"/>
                </a:lnTo>
                <a:cubicBezTo>
                  <a:pt x="4392368" y="0"/>
                  <a:pt x="4537167" y="144799"/>
                  <a:pt x="4537167" y="323418"/>
                </a:cubicBezTo>
                <a:lnTo>
                  <a:pt x="4537167" y="5112182"/>
                </a:lnTo>
                <a:cubicBezTo>
                  <a:pt x="4537167" y="5290801"/>
                  <a:pt x="4392368" y="5435600"/>
                  <a:pt x="4213749" y="5435600"/>
                </a:cubicBezTo>
                <a:lnTo>
                  <a:pt x="0" y="5435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544089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9C99D5-2634-4031-B58E-A6B5EE0CE7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61065" y="712845"/>
            <a:ext cx="2129474" cy="3381505"/>
          </a:xfrm>
          <a:custGeom>
            <a:avLst/>
            <a:gdLst>
              <a:gd name="connsiteX0" fmla="*/ 1064737 w 2129474"/>
              <a:gd name="connsiteY0" fmla="*/ 0 h 3381505"/>
              <a:gd name="connsiteX1" fmla="*/ 2129474 w 2129474"/>
              <a:gd name="connsiteY1" fmla="*/ 1064737 h 3381505"/>
              <a:gd name="connsiteX2" fmla="*/ 2129474 w 2129474"/>
              <a:gd name="connsiteY2" fmla="*/ 2316768 h 3381505"/>
              <a:gd name="connsiteX3" fmla="*/ 1064737 w 2129474"/>
              <a:gd name="connsiteY3" fmla="*/ 3381505 h 3381505"/>
              <a:gd name="connsiteX4" fmla="*/ 0 w 2129474"/>
              <a:gd name="connsiteY4" fmla="*/ 2316768 h 3381505"/>
              <a:gd name="connsiteX5" fmla="*/ 0 w 2129474"/>
              <a:gd name="connsiteY5" fmla="*/ 1064737 h 3381505"/>
              <a:gd name="connsiteX6" fmla="*/ 1064737 w 2129474"/>
              <a:gd name="connsiteY6" fmla="*/ 0 h 338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474" h="3381505">
                <a:moveTo>
                  <a:pt x="1064737" y="0"/>
                </a:moveTo>
                <a:cubicBezTo>
                  <a:pt x="1652775" y="0"/>
                  <a:pt x="2129474" y="476699"/>
                  <a:pt x="2129474" y="1064737"/>
                </a:cubicBezTo>
                <a:lnTo>
                  <a:pt x="2129474" y="2316768"/>
                </a:lnTo>
                <a:cubicBezTo>
                  <a:pt x="2129474" y="2904806"/>
                  <a:pt x="1652775" y="3381505"/>
                  <a:pt x="1064737" y="3381505"/>
                </a:cubicBezTo>
                <a:cubicBezTo>
                  <a:pt x="476699" y="3381505"/>
                  <a:pt x="0" y="2904806"/>
                  <a:pt x="0" y="2316768"/>
                </a:cubicBezTo>
                <a:lnTo>
                  <a:pt x="0" y="1064737"/>
                </a:lnTo>
                <a:cubicBezTo>
                  <a:pt x="0" y="476699"/>
                  <a:pt x="476699" y="0"/>
                  <a:pt x="106473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75C8FD6-F611-47A1-A8B5-C888D7A421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483406" y="2794112"/>
            <a:ext cx="2129474" cy="3381505"/>
          </a:xfrm>
          <a:custGeom>
            <a:avLst/>
            <a:gdLst>
              <a:gd name="connsiteX0" fmla="*/ 1064737 w 2129474"/>
              <a:gd name="connsiteY0" fmla="*/ 0 h 3381505"/>
              <a:gd name="connsiteX1" fmla="*/ 2129474 w 2129474"/>
              <a:gd name="connsiteY1" fmla="*/ 1064737 h 3381505"/>
              <a:gd name="connsiteX2" fmla="*/ 2129474 w 2129474"/>
              <a:gd name="connsiteY2" fmla="*/ 2316768 h 3381505"/>
              <a:gd name="connsiteX3" fmla="*/ 1064737 w 2129474"/>
              <a:gd name="connsiteY3" fmla="*/ 3381505 h 3381505"/>
              <a:gd name="connsiteX4" fmla="*/ 0 w 2129474"/>
              <a:gd name="connsiteY4" fmla="*/ 2316768 h 3381505"/>
              <a:gd name="connsiteX5" fmla="*/ 0 w 2129474"/>
              <a:gd name="connsiteY5" fmla="*/ 1064737 h 3381505"/>
              <a:gd name="connsiteX6" fmla="*/ 1064737 w 2129474"/>
              <a:gd name="connsiteY6" fmla="*/ 0 h 338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474" h="3381505">
                <a:moveTo>
                  <a:pt x="1064737" y="0"/>
                </a:moveTo>
                <a:cubicBezTo>
                  <a:pt x="1652775" y="0"/>
                  <a:pt x="2129474" y="476699"/>
                  <a:pt x="2129474" y="1064737"/>
                </a:cubicBezTo>
                <a:lnTo>
                  <a:pt x="2129474" y="2316768"/>
                </a:lnTo>
                <a:cubicBezTo>
                  <a:pt x="2129474" y="2904806"/>
                  <a:pt x="1652775" y="3381505"/>
                  <a:pt x="1064737" y="3381505"/>
                </a:cubicBezTo>
                <a:cubicBezTo>
                  <a:pt x="476699" y="3381505"/>
                  <a:pt x="0" y="2904806"/>
                  <a:pt x="0" y="2316768"/>
                </a:cubicBezTo>
                <a:lnTo>
                  <a:pt x="0" y="1064737"/>
                </a:lnTo>
                <a:cubicBezTo>
                  <a:pt x="0" y="476699"/>
                  <a:pt x="476699" y="0"/>
                  <a:pt x="106473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92079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72B1B8-64B1-432B-B9F8-803794FB95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860879" cy="4039565"/>
          </a:xfrm>
          <a:custGeom>
            <a:avLst/>
            <a:gdLst>
              <a:gd name="connsiteX0" fmla="*/ 0 w 4860879"/>
              <a:gd name="connsiteY0" fmla="*/ 0 h 4039565"/>
              <a:gd name="connsiteX1" fmla="*/ 4860879 w 4860879"/>
              <a:gd name="connsiteY1" fmla="*/ 0 h 4039565"/>
              <a:gd name="connsiteX2" fmla="*/ 4860879 w 4860879"/>
              <a:gd name="connsiteY2" fmla="*/ 4039565 h 4039565"/>
              <a:gd name="connsiteX3" fmla="*/ 0 w 4860879"/>
              <a:gd name="connsiteY3" fmla="*/ 4039565 h 403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0879" h="4039565">
                <a:moveTo>
                  <a:pt x="0" y="0"/>
                </a:moveTo>
                <a:lnTo>
                  <a:pt x="4860879" y="0"/>
                </a:lnTo>
                <a:lnTo>
                  <a:pt x="4860879" y="4039565"/>
                </a:lnTo>
                <a:lnTo>
                  <a:pt x="0" y="4039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2838DB2-A43C-4DAA-91EF-318B83B2E1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5478" y="0"/>
            <a:ext cx="2928833" cy="4039565"/>
          </a:xfrm>
          <a:custGeom>
            <a:avLst/>
            <a:gdLst>
              <a:gd name="connsiteX0" fmla="*/ 0 w 2928833"/>
              <a:gd name="connsiteY0" fmla="*/ 0 h 4039565"/>
              <a:gd name="connsiteX1" fmla="*/ 2928833 w 2928833"/>
              <a:gd name="connsiteY1" fmla="*/ 0 h 4039565"/>
              <a:gd name="connsiteX2" fmla="*/ 2928833 w 2928833"/>
              <a:gd name="connsiteY2" fmla="*/ 4039565 h 4039565"/>
              <a:gd name="connsiteX3" fmla="*/ 0 w 2928833"/>
              <a:gd name="connsiteY3" fmla="*/ 4039565 h 403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8833" h="4039565">
                <a:moveTo>
                  <a:pt x="0" y="0"/>
                </a:moveTo>
                <a:lnTo>
                  <a:pt x="2928833" y="0"/>
                </a:lnTo>
                <a:lnTo>
                  <a:pt x="2928833" y="4039565"/>
                </a:lnTo>
                <a:lnTo>
                  <a:pt x="0" y="4039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C847797-C42B-4304-A4E4-A43DDE22B3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4178461"/>
            <a:ext cx="3396463" cy="2679539"/>
          </a:xfrm>
          <a:custGeom>
            <a:avLst/>
            <a:gdLst>
              <a:gd name="connsiteX0" fmla="*/ 0 w 3396463"/>
              <a:gd name="connsiteY0" fmla="*/ 0 h 2679539"/>
              <a:gd name="connsiteX1" fmla="*/ 3396463 w 3396463"/>
              <a:gd name="connsiteY1" fmla="*/ 0 h 2679539"/>
              <a:gd name="connsiteX2" fmla="*/ 3396463 w 3396463"/>
              <a:gd name="connsiteY2" fmla="*/ 2679539 h 2679539"/>
              <a:gd name="connsiteX3" fmla="*/ 0 w 3396463"/>
              <a:gd name="connsiteY3" fmla="*/ 2679539 h 2679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6463" h="2679539">
                <a:moveTo>
                  <a:pt x="0" y="0"/>
                </a:moveTo>
                <a:lnTo>
                  <a:pt x="3396463" y="0"/>
                </a:lnTo>
                <a:lnTo>
                  <a:pt x="3396463" y="2679539"/>
                </a:lnTo>
                <a:lnTo>
                  <a:pt x="0" y="26795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45B15AA-B7BA-482C-92F5-ADF35C35C3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51060" y="4178461"/>
            <a:ext cx="4393250" cy="2679539"/>
          </a:xfrm>
          <a:custGeom>
            <a:avLst/>
            <a:gdLst>
              <a:gd name="connsiteX0" fmla="*/ 0 w 4393250"/>
              <a:gd name="connsiteY0" fmla="*/ 0 h 2679539"/>
              <a:gd name="connsiteX1" fmla="*/ 4393250 w 4393250"/>
              <a:gd name="connsiteY1" fmla="*/ 0 h 2679539"/>
              <a:gd name="connsiteX2" fmla="*/ 4393250 w 4393250"/>
              <a:gd name="connsiteY2" fmla="*/ 2679539 h 2679539"/>
              <a:gd name="connsiteX3" fmla="*/ 0 w 4393250"/>
              <a:gd name="connsiteY3" fmla="*/ 2679539 h 2679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3250" h="2679539">
                <a:moveTo>
                  <a:pt x="0" y="0"/>
                </a:moveTo>
                <a:lnTo>
                  <a:pt x="4393250" y="0"/>
                </a:lnTo>
                <a:lnTo>
                  <a:pt x="4393250" y="2679539"/>
                </a:lnTo>
                <a:lnTo>
                  <a:pt x="0" y="26795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37512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AC5AE-2A31-4D21-8B15-747806533E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0011" y="1689099"/>
            <a:ext cx="2366040" cy="2155454"/>
          </a:xfrm>
          <a:custGeom>
            <a:avLst/>
            <a:gdLst>
              <a:gd name="connsiteX0" fmla="*/ 191835 w 2366040"/>
              <a:gd name="connsiteY0" fmla="*/ 0 h 2155454"/>
              <a:gd name="connsiteX1" fmla="*/ 2174205 w 2366040"/>
              <a:gd name="connsiteY1" fmla="*/ 0 h 2155454"/>
              <a:gd name="connsiteX2" fmla="*/ 2366040 w 2366040"/>
              <a:gd name="connsiteY2" fmla="*/ 191835 h 2155454"/>
              <a:gd name="connsiteX3" fmla="*/ 2366040 w 2366040"/>
              <a:gd name="connsiteY3" fmla="*/ 1963619 h 2155454"/>
              <a:gd name="connsiteX4" fmla="*/ 2174205 w 2366040"/>
              <a:gd name="connsiteY4" fmla="*/ 2155454 h 2155454"/>
              <a:gd name="connsiteX5" fmla="*/ 191835 w 2366040"/>
              <a:gd name="connsiteY5" fmla="*/ 2155454 h 2155454"/>
              <a:gd name="connsiteX6" fmla="*/ 0 w 2366040"/>
              <a:gd name="connsiteY6" fmla="*/ 1963619 h 2155454"/>
              <a:gd name="connsiteX7" fmla="*/ 0 w 2366040"/>
              <a:gd name="connsiteY7" fmla="*/ 191835 h 2155454"/>
              <a:gd name="connsiteX8" fmla="*/ 191835 w 2366040"/>
              <a:gd name="connsiteY8" fmla="*/ 0 h 2155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6040" h="2155454">
                <a:moveTo>
                  <a:pt x="191835" y="0"/>
                </a:moveTo>
                <a:lnTo>
                  <a:pt x="2174205" y="0"/>
                </a:lnTo>
                <a:cubicBezTo>
                  <a:pt x="2280153" y="0"/>
                  <a:pt x="2366040" y="85887"/>
                  <a:pt x="2366040" y="191835"/>
                </a:cubicBezTo>
                <a:lnTo>
                  <a:pt x="2366040" y="1963619"/>
                </a:lnTo>
                <a:cubicBezTo>
                  <a:pt x="2366040" y="2069567"/>
                  <a:pt x="2280153" y="2155454"/>
                  <a:pt x="2174205" y="2155454"/>
                </a:cubicBezTo>
                <a:lnTo>
                  <a:pt x="191835" y="2155454"/>
                </a:lnTo>
                <a:cubicBezTo>
                  <a:pt x="85887" y="2155454"/>
                  <a:pt x="0" y="2069567"/>
                  <a:pt x="0" y="1963619"/>
                </a:cubicBezTo>
                <a:lnTo>
                  <a:pt x="0" y="191835"/>
                </a:lnTo>
                <a:cubicBezTo>
                  <a:pt x="0" y="85887"/>
                  <a:pt x="85887" y="0"/>
                  <a:pt x="19183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CDF3EFC-2B98-410E-908D-4DD53E705F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38658" y="1689100"/>
            <a:ext cx="2366040" cy="2155454"/>
          </a:xfrm>
          <a:custGeom>
            <a:avLst/>
            <a:gdLst>
              <a:gd name="connsiteX0" fmla="*/ 191835 w 2366040"/>
              <a:gd name="connsiteY0" fmla="*/ 0 h 2155454"/>
              <a:gd name="connsiteX1" fmla="*/ 2174205 w 2366040"/>
              <a:gd name="connsiteY1" fmla="*/ 0 h 2155454"/>
              <a:gd name="connsiteX2" fmla="*/ 2366040 w 2366040"/>
              <a:gd name="connsiteY2" fmla="*/ 191835 h 2155454"/>
              <a:gd name="connsiteX3" fmla="*/ 2366040 w 2366040"/>
              <a:gd name="connsiteY3" fmla="*/ 1963619 h 2155454"/>
              <a:gd name="connsiteX4" fmla="*/ 2174205 w 2366040"/>
              <a:gd name="connsiteY4" fmla="*/ 2155454 h 2155454"/>
              <a:gd name="connsiteX5" fmla="*/ 191835 w 2366040"/>
              <a:gd name="connsiteY5" fmla="*/ 2155454 h 2155454"/>
              <a:gd name="connsiteX6" fmla="*/ 0 w 2366040"/>
              <a:gd name="connsiteY6" fmla="*/ 1963619 h 2155454"/>
              <a:gd name="connsiteX7" fmla="*/ 0 w 2366040"/>
              <a:gd name="connsiteY7" fmla="*/ 191835 h 2155454"/>
              <a:gd name="connsiteX8" fmla="*/ 191835 w 2366040"/>
              <a:gd name="connsiteY8" fmla="*/ 0 h 2155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6040" h="2155454">
                <a:moveTo>
                  <a:pt x="191835" y="0"/>
                </a:moveTo>
                <a:lnTo>
                  <a:pt x="2174205" y="0"/>
                </a:lnTo>
                <a:cubicBezTo>
                  <a:pt x="2280153" y="0"/>
                  <a:pt x="2366040" y="85887"/>
                  <a:pt x="2366040" y="191835"/>
                </a:cubicBezTo>
                <a:lnTo>
                  <a:pt x="2366040" y="1963619"/>
                </a:lnTo>
                <a:cubicBezTo>
                  <a:pt x="2366040" y="2069567"/>
                  <a:pt x="2280153" y="2155454"/>
                  <a:pt x="2174205" y="2155454"/>
                </a:cubicBezTo>
                <a:lnTo>
                  <a:pt x="191835" y="2155454"/>
                </a:lnTo>
                <a:cubicBezTo>
                  <a:pt x="85887" y="2155454"/>
                  <a:pt x="0" y="2069567"/>
                  <a:pt x="0" y="1963619"/>
                </a:cubicBezTo>
                <a:lnTo>
                  <a:pt x="0" y="191835"/>
                </a:lnTo>
                <a:cubicBezTo>
                  <a:pt x="0" y="85887"/>
                  <a:pt x="85887" y="0"/>
                  <a:pt x="19183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52CAC24-D801-41FD-960F-680BE686CA7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0012" y="4054845"/>
            <a:ext cx="2366040" cy="2155454"/>
          </a:xfrm>
          <a:custGeom>
            <a:avLst/>
            <a:gdLst>
              <a:gd name="connsiteX0" fmla="*/ 191835 w 2366040"/>
              <a:gd name="connsiteY0" fmla="*/ 0 h 2155454"/>
              <a:gd name="connsiteX1" fmla="*/ 2174205 w 2366040"/>
              <a:gd name="connsiteY1" fmla="*/ 0 h 2155454"/>
              <a:gd name="connsiteX2" fmla="*/ 2366040 w 2366040"/>
              <a:gd name="connsiteY2" fmla="*/ 191835 h 2155454"/>
              <a:gd name="connsiteX3" fmla="*/ 2366040 w 2366040"/>
              <a:gd name="connsiteY3" fmla="*/ 1963619 h 2155454"/>
              <a:gd name="connsiteX4" fmla="*/ 2174205 w 2366040"/>
              <a:gd name="connsiteY4" fmla="*/ 2155454 h 2155454"/>
              <a:gd name="connsiteX5" fmla="*/ 191835 w 2366040"/>
              <a:gd name="connsiteY5" fmla="*/ 2155454 h 2155454"/>
              <a:gd name="connsiteX6" fmla="*/ 0 w 2366040"/>
              <a:gd name="connsiteY6" fmla="*/ 1963619 h 2155454"/>
              <a:gd name="connsiteX7" fmla="*/ 0 w 2366040"/>
              <a:gd name="connsiteY7" fmla="*/ 191835 h 2155454"/>
              <a:gd name="connsiteX8" fmla="*/ 191835 w 2366040"/>
              <a:gd name="connsiteY8" fmla="*/ 0 h 2155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6040" h="2155454">
                <a:moveTo>
                  <a:pt x="191835" y="0"/>
                </a:moveTo>
                <a:lnTo>
                  <a:pt x="2174205" y="0"/>
                </a:lnTo>
                <a:cubicBezTo>
                  <a:pt x="2280153" y="0"/>
                  <a:pt x="2366040" y="85887"/>
                  <a:pt x="2366040" y="191835"/>
                </a:cubicBezTo>
                <a:lnTo>
                  <a:pt x="2366040" y="1963619"/>
                </a:lnTo>
                <a:cubicBezTo>
                  <a:pt x="2366040" y="2069567"/>
                  <a:pt x="2280153" y="2155454"/>
                  <a:pt x="2174205" y="2155454"/>
                </a:cubicBezTo>
                <a:lnTo>
                  <a:pt x="191835" y="2155454"/>
                </a:lnTo>
                <a:cubicBezTo>
                  <a:pt x="85887" y="2155454"/>
                  <a:pt x="0" y="2069567"/>
                  <a:pt x="0" y="1963619"/>
                </a:cubicBezTo>
                <a:lnTo>
                  <a:pt x="0" y="191835"/>
                </a:lnTo>
                <a:cubicBezTo>
                  <a:pt x="0" y="85887"/>
                  <a:pt x="85887" y="0"/>
                  <a:pt x="19183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4A318F-8668-4C55-8A56-D8A4E994F8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38658" y="4054846"/>
            <a:ext cx="2366040" cy="2155454"/>
          </a:xfrm>
          <a:custGeom>
            <a:avLst/>
            <a:gdLst>
              <a:gd name="connsiteX0" fmla="*/ 191835 w 2366040"/>
              <a:gd name="connsiteY0" fmla="*/ 0 h 2155454"/>
              <a:gd name="connsiteX1" fmla="*/ 2174205 w 2366040"/>
              <a:gd name="connsiteY1" fmla="*/ 0 h 2155454"/>
              <a:gd name="connsiteX2" fmla="*/ 2366040 w 2366040"/>
              <a:gd name="connsiteY2" fmla="*/ 191835 h 2155454"/>
              <a:gd name="connsiteX3" fmla="*/ 2366040 w 2366040"/>
              <a:gd name="connsiteY3" fmla="*/ 1963619 h 2155454"/>
              <a:gd name="connsiteX4" fmla="*/ 2174205 w 2366040"/>
              <a:gd name="connsiteY4" fmla="*/ 2155454 h 2155454"/>
              <a:gd name="connsiteX5" fmla="*/ 191835 w 2366040"/>
              <a:gd name="connsiteY5" fmla="*/ 2155454 h 2155454"/>
              <a:gd name="connsiteX6" fmla="*/ 0 w 2366040"/>
              <a:gd name="connsiteY6" fmla="*/ 1963619 h 2155454"/>
              <a:gd name="connsiteX7" fmla="*/ 0 w 2366040"/>
              <a:gd name="connsiteY7" fmla="*/ 191835 h 2155454"/>
              <a:gd name="connsiteX8" fmla="*/ 191835 w 2366040"/>
              <a:gd name="connsiteY8" fmla="*/ 0 h 2155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6040" h="2155454">
                <a:moveTo>
                  <a:pt x="191835" y="0"/>
                </a:moveTo>
                <a:lnTo>
                  <a:pt x="2174205" y="0"/>
                </a:lnTo>
                <a:cubicBezTo>
                  <a:pt x="2280153" y="0"/>
                  <a:pt x="2366040" y="85887"/>
                  <a:pt x="2366040" y="191835"/>
                </a:cubicBezTo>
                <a:lnTo>
                  <a:pt x="2366040" y="1963619"/>
                </a:lnTo>
                <a:cubicBezTo>
                  <a:pt x="2366040" y="2069567"/>
                  <a:pt x="2280153" y="2155454"/>
                  <a:pt x="2174205" y="2155454"/>
                </a:cubicBezTo>
                <a:lnTo>
                  <a:pt x="191835" y="2155454"/>
                </a:lnTo>
                <a:cubicBezTo>
                  <a:pt x="85887" y="2155454"/>
                  <a:pt x="0" y="2069567"/>
                  <a:pt x="0" y="1963619"/>
                </a:cubicBezTo>
                <a:lnTo>
                  <a:pt x="0" y="191835"/>
                </a:lnTo>
                <a:cubicBezTo>
                  <a:pt x="0" y="85887"/>
                  <a:pt x="85887" y="0"/>
                  <a:pt x="19183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04C3A8F-1759-4DA4-AFAC-25AF3414CF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304" y="4054845"/>
            <a:ext cx="2366040" cy="2155454"/>
          </a:xfrm>
          <a:custGeom>
            <a:avLst/>
            <a:gdLst>
              <a:gd name="connsiteX0" fmla="*/ 191835 w 2366040"/>
              <a:gd name="connsiteY0" fmla="*/ 0 h 2155454"/>
              <a:gd name="connsiteX1" fmla="*/ 2174205 w 2366040"/>
              <a:gd name="connsiteY1" fmla="*/ 0 h 2155454"/>
              <a:gd name="connsiteX2" fmla="*/ 2366040 w 2366040"/>
              <a:gd name="connsiteY2" fmla="*/ 191835 h 2155454"/>
              <a:gd name="connsiteX3" fmla="*/ 2366040 w 2366040"/>
              <a:gd name="connsiteY3" fmla="*/ 1963619 h 2155454"/>
              <a:gd name="connsiteX4" fmla="*/ 2174205 w 2366040"/>
              <a:gd name="connsiteY4" fmla="*/ 2155454 h 2155454"/>
              <a:gd name="connsiteX5" fmla="*/ 191835 w 2366040"/>
              <a:gd name="connsiteY5" fmla="*/ 2155454 h 2155454"/>
              <a:gd name="connsiteX6" fmla="*/ 0 w 2366040"/>
              <a:gd name="connsiteY6" fmla="*/ 1963619 h 2155454"/>
              <a:gd name="connsiteX7" fmla="*/ 0 w 2366040"/>
              <a:gd name="connsiteY7" fmla="*/ 191835 h 2155454"/>
              <a:gd name="connsiteX8" fmla="*/ 191835 w 2366040"/>
              <a:gd name="connsiteY8" fmla="*/ 0 h 2155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6040" h="2155454">
                <a:moveTo>
                  <a:pt x="191835" y="0"/>
                </a:moveTo>
                <a:lnTo>
                  <a:pt x="2174205" y="0"/>
                </a:lnTo>
                <a:cubicBezTo>
                  <a:pt x="2280153" y="0"/>
                  <a:pt x="2366040" y="85887"/>
                  <a:pt x="2366040" y="191835"/>
                </a:cubicBezTo>
                <a:lnTo>
                  <a:pt x="2366040" y="1963619"/>
                </a:lnTo>
                <a:cubicBezTo>
                  <a:pt x="2366040" y="2069567"/>
                  <a:pt x="2280153" y="2155454"/>
                  <a:pt x="2174205" y="2155454"/>
                </a:cubicBezTo>
                <a:lnTo>
                  <a:pt x="191835" y="2155454"/>
                </a:lnTo>
                <a:cubicBezTo>
                  <a:pt x="85887" y="2155454"/>
                  <a:pt x="0" y="2069567"/>
                  <a:pt x="0" y="1963619"/>
                </a:cubicBezTo>
                <a:lnTo>
                  <a:pt x="0" y="191835"/>
                </a:lnTo>
                <a:cubicBezTo>
                  <a:pt x="0" y="85887"/>
                  <a:pt x="85887" y="0"/>
                  <a:pt x="19183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95ADED7-C5F5-4B22-B2A0-F9D25E78CC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35949" y="4054845"/>
            <a:ext cx="2366040" cy="2155454"/>
          </a:xfrm>
          <a:custGeom>
            <a:avLst/>
            <a:gdLst>
              <a:gd name="connsiteX0" fmla="*/ 191835 w 2366040"/>
              <a:gd name="connsiteY0" fmla="*/ 0 h 2155454"/>
              <a:gd name="connsiteX1" fmla="*/ 2174205 w 2366040"/>
              <a:gd name="connsiteY1" fmla="*/ 0 h 2155454"/>
              <a:gd name="connsiteX2" fmla="*/ 2366040 w 2366040"/>
              <a:gd name="connsiteY2" fmla="*/ 191835 h 2155454"/>
              <a:gd name="connsiteX3" fmla="*/ 2366040 w 2366040"/>
              <a:gd name="connsiteY3" fmla="*/ 1963619 h 2155454"/>
              <a:gd name="connsiteX4" fmla="*/ 2174205 w 2366040"/>
              <a:gd name="connsiteY4" fmla="*/ 2155454 h 2155454"/>
              <a:gd name="connsiteX5" fmla="*/ 191835 w 2366040"/>
              <a:gd name="connsiteY5" fmla="*/ 2155454 h 2155454"/>
              <a:gd name="connsiteX6" fmla="*/ 0 w 2366040"/>
              <a:gd name="connsiteY6" fmla="*/ 1963619 h 2155454"/>
              <a:gd name="connsiteX7" fmla="*/ 0 w 2366040"/>
              <a:gd name="connsiteY7" fmla="*/ 191835 h 2155454"/>
              <a:gd name="connsiteX8" fmla="*/ 191835 w 2366040"/>
              <a:gd name="connsiteY8" fmla="*/ 0 h 2155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6040" h="2155454">
                <a:moveTo>
                  <a:pt x="191835" y="0"/>
                </a:moveTo>
                <a:lnTo>
                  <a:pt x="2174205" y="0"/>
                </a:lnTo>
                <a:cubicBezTo>
                  <a:pt x="2280153" y="0"/>
                  <a:pt x="2366040" y="85887"/>
                  <a:pt x="2366040" y="191835"/>
                </a:cubicBezTo>
                <a:lnTo>
                  <a:pt x="2366040" y="1963619"/>
                </a:lnTo>
                <a:cubicBezTo>
                  <a:pt x="2366040" y="2069567"/>
                  <a:pt x="2280153" y="2155454"/>
                  <a:pt x="2174205" y="2155454"/>
                </a:cubicBezTo>
                <a:lnTo>
                  <a:pt x="191835" y="2155454"/>
                </a:lnTo>
                <a:cubicBezTo>
                  <a:pt x="85887" y="2155454"/>
                  <a:pt x="0" y="2069567"/>
                  <a:pt x="0" y="1963619"/>
                </a:cubicBezTo>
                <a:lnTo>
                  <a:pt x="0" y="191835"/>
                </a:lnTo>
                <a:cubicBezTo>
                  <a:pt x="0" y="85887"/>
                  <a:pt x="85887" y="0"/>
                  <a:pt x="19183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4EFF1D2-6875-45E0-8786-F401B6B898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7304" y="1656711"/>
            <a:ext cx="4914685" cy="2155454"/>
          </a:xfrm>
          <a:custGeom>
            <a:avLst/>
            <a:gdLst>
              <a:gd name="connsiteX0" fmla="*/ 191835 w 4914685"/>
              <a:gd name="connsiteY0" fmla="*/ 0 h 2155454"/>
              <a:gd name="connsiteX1" fmla="*/ 4722850 w 4914685"/>
              <a:gd name="connsiteY1" fmla="*/ 0 h 2155454"/>
              <a:gd name="connsiteX2" fmla="*/ 4914685 w 4914685"/>
              <a:gd name="connsiteY2" fmla="*/ 191835 h 2155454"/>
              <a:gd name="connsiteX3" fmla="*/ 4914685 w 4914685"/>
              <a:gd name="connsiteY3" fmla="*/ 1963619 h 2155454"/>
              <a:gd name="connsiteX4" fmla="*/ 4722850 w 4914685"/>
              <a:gd name="connsiteY4" fmla="*/ 2155454 h 2155454"/>
              <a:gd name="connsiteX5" fmla="*/ 191835 w 4914685"/>
              <a:gd name="connsiteY5" fmla="*/ 2155454 h 2155454"/>
              <a:gd name="connsiteX6" fmla="*/ 0 w 4914685"/>
              <a:gd name="connsiteY6" fmla="*/ 1963619 h 2155454"/>
              <a:gd name="connsiteX7" fmla="*/ 0 w 4914685"/>
              <a:gd name="connsiteY7" fmla="*/ 191835 h 2155454"/>
              <a:gd name="connsiteX8" fmla="*/ 191835 w 4914685"/>
              <a:gd name="connsiteY8" fmla="*/ 0 h 2155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14685" h="2155454">
                <a:moveTo>
                  <a:pt x="191835" y="0"/>
                </a:moveTo>
                <a:lnTo>
                  <a:pt x="4722850" y="0"/>
                </a:lnTo>
                <a:cubicBezTo>
                  <a:pt x="4828798" y="0"/>
                  <a:pt x="4914685" y="85887"/>
                  <a:pt x="4914685" y="191835"/>
                </a:cubicBezTo>
                <a:lnTo>
                  <a:pt x="4914685" y="1963619"/>
                </a:lnTo>
                <a:cubicBezTo>
                  <a:pt x="4914685" y="2069567"/>
                  <a:pt x="4828798" y="2155454"/>
                  <a:pt x="4722850" y="2155454"/>
                </a:cubicBezTo>
                <a:lnTo>
                  <a:pt x="191835" y="2155454"/>
                </a:lnTo>
                <a:cubicBezTo>
                  <a:pt x="85887" y="2155454"/>
                  <a:pt x="0" y="2069567"/>
                  <a:pt x="0" y="1963619"/>
                </a:cubicBezTo>
                <a:lnTo>
                  <a:pt x="0" y="191835"/>
                </a:lnTo>
                <a:cubicBezTo>
                  <a:pt x="0" y="85887"/>
                  <a:pt x="85887" y="0"/>
                  <a:pt x="19183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880992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D024956-6F15-42FA-B012-5981BF8C31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03762" y="3924300"/>
            <a:ext cx="6584476" cy="2933700"/>
          </a:xfrm>
          <a:custGeom>
            <a:avLst/>
            <a:gdLst>
              <a:gd name="connsiteX0" fmla="*/ 3292238 w 6584476"/>
              <a:gd name="connsiteY0" fmla="*/ 0 h 2933700"/>
              <a:gd name="connsiteX1" fmla="*/ 6568745 w 6584476"/>
              <a:gd name="connsiteY1" fmla="*/ 2809904 h 2933700"/>
              <a:gd name="connsiteX2" fmla="*/ 6584476 w 6584476"/>
              <a:gd name="connsiteY2" fmla="*/ 2933700 h 2933700"/>
              <a:gd name="connsiteX3" fmla="*/ 0 w 6584476"/>
              <a:gd name="connsiteY3" fmla="*/ 2933700 h 2933700"/>
              <a:gd name="connsiteX4" fmla="*/ 15731 w 6584476"/>
              <a:gd name="connsiteY4" fmla="*/ 2809904 h 2933700"/>
              <a:gd name="connsiteX5" fmla="*/ 3292238 w 6584476"/>
              <a:gd name="connsiteY5" fmla="*/ 0 h 29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4476" h="2933700">
                <a:moveTo>
                  <a:pt x="3292238" y="0"/>
                </a:moveTo>
                <a:cubicBezTo>
                  <a:pt x="4951272" y="0"/>
                  <a:pt x="6325634" y="1218828"/>
                  <a:pt x="6568745" y="2809904"/>
                </a:cubicBezTo>
                <a:lnTo>
                  <a:pt x="6584476" y="2933700"/>
                </a:lnTo>
                <a:lnTo>
                  <a:pt x="0" y="2933700"/>
                </a:lnTo>
                <a:lnTo>
                  <a:pt x="15731" y="2809904"/>
                </a:lnTo>
                <a:cubicBezTo>
                  <a:pt x="258843" y="1218828"/>
                  <a:pt x="1633205" y="0"/>
                  <a:pt x="329223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4405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237C9C4-EF7A-4DC4-8646-1A611BC30A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35500" y="1968500"/>
            <a:ext cx="2921000" cy="2921000"/>
          </a:xfrm>
          <a:custGeom>
            <a:avLst/>
            <a:gdLst>
              <a:gd name="connsiteX0" fmla="*/ 1460500 w 2921000"/>
              <a:gd name="connsiteY0" fmla="*/ 0 h 2921000"/>
              <a:gd name="connsiteX1" fmla="*/ 2921000 w 2921000"/>
              <a:gd name="connsiteY1" fmla="*/ 1460500 h 2921000"/>
              <a:gd name="connsiteX2" fmla="*/ 1460500 w 2921000"/>
              <a:gd name="connsiteY2" fmla="*/ 2921000 h 2921000"/>
              <a:gd name="connsiteX3" fmla="*/ 0 w 2921000"/>
              <a:gd name="connsiteY3" fmla="*/ 1460500 h 2921000"/>
              <a:gd name="connsiteX4" fmla="*/ 1460500 w 2921000"/>
              <a:gd name="connsiteY4" fmla="*/ 0 h 292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1000" h="2921000">
                <a:moveTo>
                  <a:pt x="1460500" y="0"/>
                </a:moveTo>
                <a:cubicBezTo>
                  <a:pt x="2267112" y="0"/>
                  <a:pt x="2921000" y="653888"/>
                  <a:pt x="2921000" y="1460500"/>
                </a:cubicBezTo>
                <a:cubicBezTo>
                  <a:pt x="2921000" y="2267112"/>
                  <a:pt x="2267112" y="2921000"/>
                  <a:pt x="1460500" y="2921000"/>
                </a:cubicBezTo>
                <a:cubicBezTo>
                  <a:pt x="653888" y="2921000"/>
                  <a:pt x="0" y="2267112"/>
                  <a:pt x="0" y="1460500"/>
                </a:cubicBezTo>
                <a:cubicBezTo>
                  <a:pt x="0" y="653888"/>
                  <a:pt x="653888" y="0"/>
                  <a:pt x="14605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554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E7A9951-7832-4ABF-9030-ED18FD8BE6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2950" y="774700"/>
            <a:ext cx="4457700" cy="5346700"/>
          </a:xfrm>
          <a:custGeom>
            <a:avLst/>
            <a:gdLst>
              <a:gd name="connsiteX0" fmla="*/ 311192 w 4457700"/>
              <a:gd name="connsiteY0" fmla="*/ 0 h 5346700"/>
              <a:gd name="connsiteX1" fmla="*/ 4146508 w 4457700"/>
              <a:gd name="connsiteY1" fmla="*/ 0 h 5346700"/>
              <a:gd name="connsiteX2" fmla="*/ 4457700 w 4457700"/>
              <a:gd name="connsiteY2" fmla="*/ 311192 h 5346700"/>
              <a:gd name="connsiteX3" fmla="*/ 4457700 w 4457700"/>
              <a:gd name="connsiteY3" fmla="*/ 5035508 h 5346700"/>
              <a:gd name="connsiteX4" fmla="*/ 4146508 w 4457700"/>
              <a:gd name="connsiteY4" fmla="*/ 5346700 h 5346700"/>
              <a:gd name="connsiteX5" fmla="*/ 311192 w 4457700"/>
              <a:gd name="connsiteY5" fmla="*/ 5346700 h 5346700"/>
              <a:gd name="connsiteX6" fmla="*/ 0 w 4457700"/>
              <a:gd name="connsiteY6" fmla="*/ 5035508 h 5346700"/>
              <a:gd name="connsiteX7" fmla="*/ 0 w 4457700"/>
              <a:gd name="connsiteY7" fmla="*/ 311192 h 5346700"/>
              <a:gd name="connsiteX8" fmla="*/ 311192 w 4457700"/>
              <a:gd name="connsiteY8" fmla="*/ 0 h 534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7700" h="5346700">
                <a:moveTo>
                  <a:pt x="311192" y="0"/>
                </a:moveTo>
                <a:lnTo>
                  <a:pt x="4146508" y="0"/>
                </a:lnTo>
                <a:cubicBezTo>
                  <a:pt x="4318375" y="0"/>
                  <a:pt x="4457700" y="139325"/>
                  <a:pt x="4457700" y="311192"/>
                </a:cubicBezTo>
                <a:lnTo>
                  <a:pt x="4457700" y="5035508"/>
                </a:lnTo>
                <a:cubicBezTo>
                  <a:pt x="4457700" y="5207375"/>
                  <a:pt x="4318375" y="5346700"/>
                  <a:pt x="4146508" y="5346700"/>
                </a:cubicBezTo>
                <a:lnTo>
                  <a:pt x="311192" y="5346700"/>
                </a:lnTo>
                <a:cubicBezTo>
                  <a:pt x="139325" y="5346700"/>
                  <a:pt x="0" y="5207375"/>
                  <a:pt x="0" y="5035508"/>
                </a:cubicBezTo>
                <a:lnTo>
                  <a:pt x="0" y="311192"/>
                </a:lnTo>
                <a:cubicBezTo>
                  <a:pt x="0" y="139325"/>
                  <a:pt x="139325" y="0"/>
                  <a:pt x="31119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D821B5-0E3A-4F23-8053-D608CDE71E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61351" y="4744980"/>
            <a:ext cx="632214" cy="632214"/>
          </a:xfrm>
          <a:custGeom>
            <a:avLst/>
            <a:gdLst>
              <a:gd name="connsiteX0" fmla="*/ 316107 w 632214"/>
              <a:gd name="connsiteY0" fmla="*/ 0 h 632214"/>
              <a:gd name="connsiteX1" fmla="*/ 632214 w 632214"/>
              <a:gd name="connsiteY1" fmla="*/ 316107 h 632214"/>
              <a:gd name="connsiteX2" fmla="*/ 316107 w 632214"/>
              <a:gd name="connsiteY2" fmla="*/ 632214 h 632214"/>
              <a:gd name="connsiteX3" fmla="*/ 0 w 632214"/>
              <a:gd name="connsiteY3" fmla="*/ 316107 h 632214"/>
              <a:gd name="connsiteX4" fmla="*/ 316107 w 632214"/>
              <a:gd name="connsiteY4" fmla="*/ 0 h 63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14" h="632214">
                <a:moveTo>
                  <a:pt x="316107" y="0"/>
                </a:moveTo>
                <a:cubicBezTo>
                  <a:pt x="490688" y="0"/>
                  <a:pt x="632214" y="141526"/>
                  <a:pt x="632214" y="316107"/>
                </a:cubicBezTo>
                <a:cubicBezTo>
                  <a:pt x="632214" y="490688"/>
                  <a:pt x="490688" y="632214"/>
                  <a:pt x="316107" y="632214"/>
                </a:cubicBezTo>
                <a:cubicBezTo>
                  <a:pt x="141526" y="632214"/>
                  <a:pt x="0" y="490688"/>
                  <a:pt x="0" y="316107"/>
                </a:cubicBezTo>
                <a:cubicBezTo>
                  <a:pt x="0" y="141526"/>
                  <a:pt x="141526" y="0"/>
                  <a:pt x="31610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5614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3BD374-C7EC-480B-8B2A-53FB94AE4E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10399" y="1625600"/>
            <a:ext cx="3681737" cy="4521200"/>
          </a:xfrm>
          <a:custGeom>
            <a:avLst/>
            <a:gdLst>
              <a:gd name="connsiteX0" fmla="*/ 0 w 3681737"/>
              <a:gd name="connsiteY0" fmla="*/ 0 h 4521200"/>
              <a:gd name="connsiteX1" fmla="*/ 3681737 w 3681737"/>
              <a:gd name="connsiteY1" fmla="*/ 0 h 4521200"/>
              <a:gd name="connsiteX2" fmla="*/ 3681737 w 3681737"/>
              <a:gd name="connsiteY2" fmla="*/ 4521200 h 4521200"/>
              <a:gd name="connsiteX3" fmla="*/ 0 w 3681737"/>
              <a:gd name="connsiteY3" fmla="*/ 4521200 h 452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1737" h="4521200">
                <a:moveTo>
                  <a:pt x="0" y="0"/>
                </a:moveTo>
                <a:lnTo>
                  <a:pt x="3681737" y="0"/>
                </a:lnTo>
                <a:lnTo>
                  <a:pt x="3681737" y="4521200"/>
                </a:lnTo>
                <a:lnTo>
                  <a:pt x="0" y="452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6434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8099A5F-E9F0-45D9-999A-6A4E3470E2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3950" y="1066799"/>
            <a:ext cx="3086100" cy="4051300"/>
          </a:xfrm>
          <a:custGeom>
            <a:avLst/>
            <a:gdLst>
              <a:gd name="connsiteX0" fmla="*/ 292933 w 3086100"/>
              <a:gd name="connsiteY0" fmla="*/ 0 h 4051300"/>
              <a:gd name="connsiteX1" fmla="*/ 2793167 w 3086100"/>
              <a:gd name="connsiteY1" fmla="*/ 0 h 4051300"/>
              <a:gd name="connsiteX2" fmla="*/ 3086100 w 3086100"/>
              <a:gd name="connsiteY2" fmla="*/ 292933 h 4051300"/>
              <a:gd name="connsiteX3" fmla="*/ 3086100 w 3086100"/>
              <a:gd name="connsiteY3" fmla="*/ 3758367 h 4051300"/>
              <a:gd name="connsiteX4" fmla="*/ 2793167 w 3086100"/>
              <a:gd name="connsiteY4" fmla="*/ 4051300 h 4051300"/>
              <a:gd name="connsiteX5" fmla="*/ 292933 w 3086100"/>
              <a:gd name="connsiteY5" fmla="*/ 4051300 h 4051300"/>
              <a:gd name="connsiteX6" fmla="*/ 0 w 3086100"/>
              <a:gd name="connsiteY6" fmla="*/ 3758367 h 4051300"/>
              <a:gd name="connsiteX7" fmla="*/ 0 w 3086100"/>
              <a:gd name="connsiteY7" fmla="*/ 292933 h 4051300"/>
              <a:gd name="connsiteX8" fmla="*/ 292933 w 3086100"/>
              <a:gd name="connsiteY8" fmla="*/ 0 h 405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6100" h="4051300">
                <a:moveTo>
                  <a:pt x="292933" y="0"/>
                </a:moveTo>
                <a:lnTo>
                  <a:pt x="2793167" y="0"/>
                </a:lnTo>
                <a:cubicBezTo>
                  <a:pt x="2954949" y="0"/>
                  <a:pt x="3086100" y="131151"/>
                  <a:pt x="3086100" y="292933"/>
                </a:cubicBezTo>
                <a:lnTo>
                  <a:pt x="3086100" y="3758367"/>
                </a:lnTo>
                <a:cubicBezTo>
                  <a:pt x="3086100" y="3920149"/>
                  <a:pt x="2954949" y="4051300"/>
                  <a:pt x="2793167" y="4051300"/>
                </a:cubicBezTo>
                <a:lnTo>
                  <a:pt x="292933" y="4051300"/>
                </a:lnTo>
                <a:cubicBezTo>
                  <a:pt x="131151" y="4051300"/>
                  <a:pt x="0" y="3920149"/>
                  <a:pt x="0" y="3758367"/>
                </a:cubicBezTo>
                <a:lnTo>
                  <a:pt x="0" y="292933"/>
                </a:lnTo>
                <a:cubicBezTo>
                  <a:pt x="0" y="131151"/>
                  <a:pt x="131151" y="0"/>
                  <a:pt x="29293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>
            <a:outerShdw blurRad="127000" dist="38100" dir="5400000" sx="102000" sy="102000" algn="t" rotWithShape="0">
              <a:schemeClr val="bg1">
                <a:alpha val="20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8DFF5F2-A1D9-4A92-9043-44C043F080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42764" y="1424316"/>
            <a:ext cx="3309142" cy="4074420"/>
          </a:xfrm>
          <a:custGeom>
            <a:avLst/>
            <a:gdLst>
              <a:gd name="connsiteX0" fmla="*/ 706735 w 3309142"/>
              <a:gd name="connsiteY0" fmla="*/ 0 h 4074420"/>
              <a:gd name="connsiteX1" fmla="*/ 706735 w 3309142"/>
              <a:gd name="connsiteY1" fmla="*/ 3445301 h 4074420"/>
              <a:gd name="connsiteX2" fmla="*/ 999668 w 3309142"/>
              <a:gd name="connsiteY2" fmla="*/ 3738234 h 4074420"/>
              <a:gd name="connsiteX3" fmla="*/ 3309142 w 3309142"/>
              <a:gd name="connsiteY3" fmla="*/ 3738235 h 4074420"/>
              <a:gd name="connsiteX4" fmla="*/ 3286736 w 3309142"/>
              <a:gd name="connsiteY4" fmla="*/ 3770336 h 4074420"/>
              <a:gd name="connsiteX5" fmla="*/ 3087167 w 3309142"/>
              <a:gd name="connsiteY5" fmla="*/ 3872505 h 4074420"/>
              <a:gd name="connsiteX6" fmla="*/ 595022 w 3309142"/>
              <a:gd name="connsiteY6" fmla="*/ 4073457 h 4074420"/>
              <a:gd name="connsiteX7" fmla="*/ 279492 w 3309142"/>
              <a:gd name="connsiteY7" fmla="*/ 3805016 h 4074420"/>
              <a:gd name="connsiteX8" fmla="*/ 963 w 3309142"/>
              <a:gd name="connsiteY8" fmla="*/ 350793 h 4074420"/>
              <a:gd name="connsiteX9" fmla="*/ 269404 w 3309142"/>
              <a:gd name="connsiteY9" fmla="*/ 35264 h 407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9142" h="4074420">
                <a:moveTo>
                  <a:pt x="706735" y="0"/>
                </a:moveTo>
                <a:lnTo>
                  <a:pt x="706735" y="3445301"/>
                </a:lnTo>
                <a:cubicBezTo>
                  <a:pt x="706735" y="3607084"/>
                  <a:pt x="837885" y="3738234"/>
                  <a:pt x="999668" y="3738234"/>
                </a:cubicBezTo>
                <a:lnTo>
                  <a:pt x="3309142" y="3738235"/>
                </a:lnTo>
                <a:lnTo>
                  <a:pt x="3286736" y="3770336"/>
                </a:lnTo>
                <a:cubicBezTo>
                  <a:pt x="3238157" y="3827436"/>
                  <a:pt x="3167796" y="3866003"/>
                  <a:pt x="3087167" y="3872505"/>
                </a:cubicBezTo>
                <a:lnTo>
                  <a:pt x="595022" y="4073457"/>
                </a:lnTo>
                <a:cubicBezTo>
                  <a:pt x="433763" y="4086460"/>
                  <a:pt x="292495" y="3966275"/>
                  <a:pt x="279492" y="3805016"/>
                </a:cubicBezTo>
                <a:lnTo>
                  <a:pt x="963" y="350793"/>
                </a:lnTo>
                <a:cubicBezTo>
                  <a:pt x="-12040" y="189535"/>
                  <a:pt x="108146" y="48267"/>
                  <a:pt x="269404" y="352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" dist="38100" dir="5400000" sx="102000" sy="102000" algn="t" rotWithShape="0">
              <a:schemeClr val="bg1">
                <a:alpha val="19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9686688-688B-4988-A0AB-031676B0DA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29366" y="1891797"/>
            <a:ext cx="3661184" cy="4014291"/>
          </a:xfrm>
          <a:custGeom>
            <a:avLst/>
            <a:gdLst>
              <a:gd name="connsiteX0" fmla="*/ 471752 w 3661184"/>
              <a:gd name="connsiteY0" fmla="*/ 0 h 4014291"/>
              <a:gd name="connsiteX1" fmla="*/ 743944 w 3661184"/>
              <a:gd name="connsiteY1" fmla="*/ 3375635 h 4014291"/>
              <a:gd name="connsiteX2" fmla="*/ 1059472 w 3661184"/>
              <a:gd name="connsiteY2" fmla="*/ 3644076 h 4014291"/>
              <a:gd name="connsiteX3" fmla="*/ 3551617 w 3661184"/>
              <a:gd name="connsiteY3" fmla="*/ 3443124 h 4014291"/>
              <a:gd name="connsiteX4" fmla="*/ 3609985 w 3661184"/>
              <a:gd name="connsiteY4" fmla="*/ 3432446 h 4014291"/>
              <a:gd name="connsiteX5" fmla="*/ 3661184 w 3661184"/>
              <a:gd name="connsiteY5" fmla="*/ 3411910 h 4014291"/>
              <a:gd name="connsiteX6" fmla="*/ 3614113 w 3661184"/>
              <a:gd name="connsiteY6" fmla="*/ 3439018 h 4014291"/>
              <a:gd name="connsiteX7" fmla="*/ 3557827 w 3661184"/>
              <a:gd name="connsiteY7" fmla="*/ 3457793 h 4014291"/>
              <a:gd name="connsiteX8" fmla="*/ 1118675 w 3661184"/>
              <a:gd name="connsiteY8" fmla="*/ 4007072 h 4014291"/>
              <a:gd name="connsiteX9" fmla="*/ 768543 w 3661184"/>
              <a:gd name="connsiteY9" fmla="*/ 3785650 h 4014291"/>
              <a:gd name="connsiteX10" fmla="*/ 7219 w 3661184"/>
              <a:gd name="connsiteY10" fmla="*/ 404878 h 4014291"/>
              <a:gd name="connsiteX11" fmla="*/ 228641 w 3661184"/>
              <a:gd name="connsiteY11" fmla="*/ 54747 h 401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61184" h="4014291">
                <a:moveTo>
                  <a:pt x="471752" y="0"/>
                </a:moveTo>
                <a:lnTo>
                  <a:pt x="743944" y="3375635"/>
                </a:lnTo>
                <a:cubicBezTo>
                  <a:pt x="756946" y="3536893"/>
                  <a:pt x="898213" y="3657079"/>
                  <a:pt x="1059472" y="3644076"/>
                </a:cubicBezTo>
                <a:lnTo>
                  <a:pt x="3551617" y="3443124"/>
                </a:lnTo>
                <a:cubicBezTo>
                  <a:pt x="3571776" y="3441497"/>
                  <a:pt x="3591291" y="3437868"/>
                  <a:pt x="3609985" y="3432446"/>
                </a:cubicBezTo>
                <a:lnTo>
                  <a:pt x="3661184" y="3411910"/>
                </a:lnTo>
                <a:lnTo>
                  <a:pt x="3614113" y="3439018"/>
                </a:lnTo>
                <a:cubicBezTo>
                  <a:pt x="3596367" y="3447014"/>
                  <a:pt x="3577556" y="3453350"/>
                  <a:pt x="3557827" y="3457793"/>
                </a:cubicBezTo>
                <a:lnTo>
                  <a:pt x="1118675" y="4007072"/>
                </a:lnTo>
                <a:cubicBezTo>
                  <a:pt x="960845" y="4042614"/>
                  <a:pt x="804085" y="3943480"/>
                  <a:pt x="768543" y="3785650"/>
                </a:cubicBezTo>
                <a:lnTo>
                  <a:pt x="7219" y="404878"/>
                </a:lnTo>
                <a:cubicBezTo>
                  <a:pt x="-28323" y="247048"/>
                  <a:pt x="70811" y="90289"/>
                  <a:pt x="228641" y="54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3711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8BA4A9-E1A0-44F2-BBF2-36F9646549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7000" y="3312600"/>
            <a:ext cx="2362200" cy="2848274"/>
          </a:xfrm>
          <a:custGeom>
            <a:avLst/>
            <a:gdLst>
              <a:gd name="connsiteX0" fmla="*/ 179976 w 2362200"/>
              <a:gd name="connsiteY0" fmla="*/ 0 h 2848274"/>
              <a:gd name="connsiteX1" fmla="*/ 2182224 w 2362200"/>
              <a:gd name="connsiteY1" fmla="*/ 0 h 2848274"/>
              <a:gd name="connsiteX2" fmla="*/ 2362200 w 2362200"/>
              <a:gd name="connsiteY2" fmla="*/ 179976 h 2848274"/>
              <a:gd name="connsiteX3" fmla="*/ 2362200 w 2362200"/>
              <a:gd name="connsiteY3" fmla="*/ 2668298 h 2848274"/>
              <a:gd name="connsiteX4" fmla="*/ 2182224 w 2362200"/>
              <a:gd name="connsiteY4" fmla="*/ 2848274 h 2848274"/>
              <a:gd name="connsiteX5" fmla="*/ 179976 w 2362200"/>
              <a:gd name="connsiteY5" fmla="*/ 2848274 h 2848274"/>
              <a:gd name="connsiteX6" fmla="*/ 0 w 2362200"/>
              <a:gd name="connsiteY6" fmla="*/ 2668298 h 2848274"/>
              <a:gd name="connsiteX7" fmla="*/ 0 w 2362200"/>
              <a:gd name="connsiteY7" fmla="*/ 179976 h 2848274"/>
              <a:gd name="connsiteX8" fmla="*/ 179976 w 2362200"/>
              <a:gd name="connsiteY8" fmla="*/ 0 h 284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200" h="2848274">
                <a:moveTo>
                  <a:pt x="179976" y="0"/>
                </a:moveTo>
                <a:lnTo>
                  <a:pt x="2182224" y="0"/>
                </a:lnTo>
                <a:cubicBezTo>
                  <a:pt x="2281622" y="0"/>
                  <a:pt x="2362200" y="80578"/>
                  <a:pt x="2362200" y="179976"/>
                </a:cubicBezTo>
                <a:lnTo>
                  <a:pt x="2362200" y="2668298"/>
                </a:lnTo>
                <a:cubicBezTo>
                  <a:pt x="2362200" y="2767696"/>
                  <a:pt x="2281622" y="2848274"/>
                  <a:pt x="2182224" y="2848274"/>
                </a:cubicBezTo>
                <a:lnTo>
                  <a:pt x="179976" y="2848274"/>
                </a:lnTo>
                <a:cubicBezTo>
                  <a:pt x="80578" y="2848274"/>
                  <a:pt x="0" y="2767696"/>
                  <a:pt x="0" y="2668298"/>
                </a:cubicBezTo>
                <a:lnTo>
                  <a:pt x="0" y="179976"/>
                </a:lnTo>
                <a:cubicBezTo>
                  <a:pt x="0" y="80578"/>
                  <a:pt x="80578" y="0"/>
                  <a:pt x="17997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2727003-D3A8-4335-82C2-66FD23D319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84700" y="2863653"/>
            <a:ext cx="3022600" cy="3644566"/>
          </a:xfrm>
          <a:custGeom>
            <a:avLst/>
            <a:gdLst>
              <a:gd name="connsiteX0" fmla="*/ 230292 w 3022600"/>
              <a:gd name="connsiteY0" fmla="*/ 0 h 3644566"/>
              <a:gd name="connsiteX1" fmla="*/ 2792308 w 3022600"/>
              <a:gd name="connsiteY1" fmla="*/ 0 h 3644566"/>
              <a:gd name="connsiteX2" fmla="*/ 3022600 w 3022600"/>
              <a:gd name="connsiteY2" fmla="*/ 230292 h 3644566"/>
              <a:gd name="connsiteX3" fmla="*/ 3022600 w 3022600"/>
              <a:gd name="connsiteY3" fmla="*/ 3414274 h 3644566"/>
              <a:gd name="connsiteX4" fmla="*/ 2792308 w 3022600"/>
              <a:gd name="connsiteY4" fmla="*/ 3644566 h 3644566"/>
              <a:gd name="connsiteX5" fmla="*/ 230292 w 3022600"/>
              <a:gd name="connsiteY5" fmla="*/ 3644566 h 3644566"/>
              <a:gd name="connsiteX6" fmla="*/ 0 w 3022600"/>
              <a:gd name="connsiteY6" fmla="*/ 3414274 h 3644566"/>
              <a:gd name="connsiteX7" fmla="*/ 0 w 3022600"/>
              <a:gd name="connsiteY7" fmla="*/ 230292 h 3644566"/>
              <a:gd name="connsiteX8" fmla="*/ 230292 w 3022600"/>
              <a:gd name="connsiteY8" fmla="*/ 0 h 364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2600" h="3644566">
                <a:moveTo>
                  <a:pt x="230292" y="0"/>
                </a:moveTo>
                <a:lnTo>
                  <a:pt x="2792308" y="0"/>
                </a:lnTo>
                <a:cubicBezTo>
                  <a:pt x="2919495" y="0"/>
                  <a:pt x="3022600" y="103105"/>
                  <a:pt x="3022600" y="230292"/>
                </a:cubicBezTo>
                <a:lnTo>
                  <a:pt x="3022600" y="3414274"/>
                </a:lnTo>
                <a:cubicBezTo>
                  <a:pt x="3022600" y="3541461"/>
                  <a:pt x="2919495" y="3644566"/>
                  <a:pt x="2792308" y="3644566"/>
                </a:cubicBezTo>
                <a:lnTo>
                  <a:pt x="230292" y="3644566"/>
                </a:lnTo>
                <a:cubicBezTo>
                  <a:pt x="103105" y="3644566"/>
                  <a:pt x="0" y="3541461"/>
                  <a:pt x="0" y="3414274"/>
                </a:cubicBezTo>
                <a:lnTo>
                  <a:pt x="0" y="230292"/>
                </a:lnTo>
                <a:cubicBezTo>
                  <a:pt x="0" y="103105"/>
                  <a:pt x="103105" y="0"/>
                  <a:pt x="23029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0E9AB9F-1A4F-4EFB-910C-03F0A0BD37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32799" y="3312600"/>
            <a:ext cx="2362200" cy="2848274"/>
          </a:xfrm>
          <a:custGeom>
            <a:avLst/>
            <a:gdLst>
              <a:gd name="connsiteX0" fmla="*/ 179976 w 2362200"/>
              <a:gd name="connsiteY0" fmla="*/ 0 h 2848274"/>
              <a:gd name="connsiteX1" fmla="*/ 2182224 w 2362200"/>
              <a:gd name="connsiteY1" fmla="*/ 0 h 2848274"/>
              <a:gd name="connsiteX2" fmla="*/ 2362200 w 2362200"/>
              <a:gd name="connsiteY2" fmla="*/ 179976 h 2848274"/>
              <a:gd name="connsiteX3" fmla="*/ 2362200 w 2362200"/>
              <a:gd name="connsiteY3" fmla="*/ 2668298 h 2848274"/>
              <a:gd name="connsiteX4" fmla="*/ 2182224 w 2362200"/>
              <a:gd name="connsiteY4" fmla="*/ 2848274 h 2848274"/>
              <a:gd name="connsiteX5" fmla="*/ 179976 w 2362200"/>
              <a:gd name="connsiteY5" fmla="*/ 2848274 h 2848274"/>
              <a:gd name="connsiteX6" fmla="*/ 0 w 2362200"/>
              <a:gd name="connsiteY6" fmla="*/ 2668298 h 2848274"/>
              <a:gd name="connsiteX7" fmla="*/ 0 w 2362200"/>
              <a:gd name="connsiteY7" fmla="*/ 179976 h 2848274"/>
              <a:gd name="connsiteX8" fmla="*/ 179976 w 2362200"/>
              <a:gd name="connsiteY8" fmla="*/ 0 h 284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200" h="2848274">
                <a:moveTo>
                  <a:pt x="179976" y="0"/>
                </a:moveTo>
                <a:lnTo>
                  <a:pt x="2182224" y="0"/>
                </a:lnTo>
                <a:cubicBezTo>
                  <a:pt x="2281622" y="0"/>
                  <a:pt x="2362200" y="80578"/>
                  <a:pt x="2362200" y="179976"/>
                </a:cubicBezTo>
                <a:lnTo>
                  <a:pt x="2362200" y="2668298"/>
                </a:lnTo>
                <a:cubicBezTo>
                  <a:pt x="2362200" y="2767696"/>
                  <a:pt x="2281622" y="2848274"/>
                  <a:pt x="2182224" y="2848274"/>
                </a:cubicBezTo>
                <a:lnTo>
                  <a:pt x="179976" y="2848274"/>
                </a:lnTo>
                <a:cubicBezTo>
                  <a:pt x="80578" y="2848274"/>
                  <a:pt x="0" y="2767696"/>
                  <a:pt x="0" y="2668298"/>
                </a:cubicBezTo>
                <a:lnTo>
                  <a:pt x="0" y="179976"/>
                </a:lnTo>
                <a:cubicBezTo>
                  <a:pt x="0" y="80578"/>
                  <a:pt x="80578" y="0"/>
                  <a:pt x="17997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9386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4E08329-856A-4511-8DB1-23BF046F23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7484" y="711200"/>
            <a:ext cx="4632960" cy="5344160"/>
          </a:xfrm>
          <a:custGeom>
            <a:avLst/>
            <a:gdLst>
              <a:gd name="connsiteX0" fmla="*/ 169613 w 4632960"/>
              <a:gd name="connsiteY0" fmla="*/ 0 h 5344160"/>
              <a:gd name="connsiteX1" fmla="*/ 4463347 w 4632960"/>
              <a:gd name="connsiteY1" fmla="*/ 0 h 5344160"/>
              <a:gd name="connsiteX2" fmla="*/ 4632960 w 4632960"/>
              <a:gd name="connsiteY2" fmla="*/ 169613 h 5344160"/>
              <a:gd name="connsiteX3" fmla="*/ 4632960 w 4632960"/>
              <a:gd name="connsiteY3" fmla="*/ 5174547 h 5344160"/>
              <a:gd name="connsiteX4" fmla="*/ 4463347 w 4632960"/>
              <a:gd name="connsiteY4" fmla="*/ 5344160 h 5344160"/>
              <a:gd name="connsiteX5" fmla="*/ 169613 w 4632960"/>
              <a:gd name="connsiteY5" fmla="*/ 5344160 h 5344160"/>
              <a:gd name="connsiteX6" fmla="*/ 0 w 4632960"/>
              <a:gd name="connsiteY6" fmla="*/ 5174547 h 5344160"/>
              <a:gd name="connsiteX7" fmla="*/ 0 w 4632960"/>
              <a:gd name="connsiteY7" fmla="*/ 169613 h 5344160"/>
              <a:gd name="connsiteX8" fmla="*/ 169613 w 4632960"/>
              <a:gd name="connsiteY8" fmla="*/ 0 h 534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32960" h="5344160">
                <a:moveTo>
                  <a:pt x="169613" y="0"/>
                </a:moveTo>
                <a:lnTo>
                  <a:pt x="4463347" y="0"/>
                </a:lnTo>
                <a:cubicBezTo>
                  <a:pt x="4557022" y="0"/>
                  <a:pt x="4632960" y="75938"/>
                  <a:pt x="4632960" y="169613"/>
                </a:cubicBezTo>
                <a:lnTo>
                  <a:pt x="4632960" y="5174547"/>
                </a:lnTo>
                <a:cubicBezTo>
                  <a:pt x="4632960" y="5268222"/>
                  <a:pt x="4557022" y="5344160"/>
                  <a:pt x="4463347" y="5344160"/>
                </a:cubicBezTo>
                <a:lnTo>
                  <a:pt x="169613" y="5344160"/>
                </a:lnTo>
                <a:cubicBezTo>
                  <a:pt x="75938" y="5344160"/>
                  <a:pt x="0" y="5268222"/>
                  <a:pt x="0" y="5174547"/>
                </a:cubicBezTo>
                <a:lnTo>
                  <a:pt x="0" y="169613"/>
                </a:lnTo>
                <a:cubicBezTo>
                  <a:pt x="0" y="75938"/>
                  <a:pt x="75938" y="0"/>
                  <a:pt x="16961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9438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041EDC5-A2CD-4BE0-A8D6-85741A65F0D3}"/>
              </a:ext>
            </a:extLst>
          </p:cNvPr>
          <p:cNvSpPr/>
          <p:nvPr userDrawn="1"/>
        </p:nvSpPr>
        <p:spPr>
          <a:xfrm>
            <a:off x="4013200" y="1346200"/>
            <a:ext cx="4165600" cy="41656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6B5FF3-0C6C-4942-829B-1730DB85964F}"/>
              </a:ext>
            </a:extLst>
          </p:cNvPr>
          <p:cNvSpPr/>
          <p:nvPr userDrawn="1"/>
        </p:nvSpPr>
        <p:spPr>
          <a:xfrm>
            <a:off x="3302000" y="635000"/>
            <a:ext cx="5588000" cy="55880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40E5FE6-74B0-44F2-9D38-B87231DEBB44}"/>
              </a:ext>
            </a:extLst>
          </p:cNvPr>
          <p:cNvSpPr/>
          <p:nvPr userDrawn="1"/>
        </p:nvSpPr>
        <p:spPr>
          <a:xfrm>
            <a:off x="2413000" y="-254000"/>
            <a:ext cx="7366000" cy="73660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936983-CAB5-4EB5-8524-6A76E1BDBF37}"/>
              </a:ext>
            </a:extLst>
          </p:cNvPr>
          <p:cNvSpPr/>
          <p:nvPr userDrawn="1"/>
        </p:nvSpPr>
        <p:spPr>
          <a:xfrm>
            <a:off x="1054100" y="-1612900"/>
            <a:ext cx="10083800" cy="100838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C18960-4949-4A9D-9A88-002650DFD933}"/>
              </a:ext>
            </a:extLst>
          </p:cNvPr>
          <p:cNvSpPr/>
          <p:nvPr userDrawn="1"/>
        </p:nvSpPr>
        <p:spPr>
          <a:xfrm>
            <a:off x="-76200" y="-2743200"/>
            <a:ext cx="12344400" cy="123444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16CC8B-CC45-4393-B178-1FBCA104D57D}"/>
              </a:ext>
            </a:extLst>
          </p:cNvPr>
          <p:cNvSpPr/>
          <p:nvPr userDrawn="1"/>
        </p:nvSpPr>
        <p:spPr>
          <a:xfrm>
            <a:off x="1173162" y="2224087"/>
            <a:ext cx="47626" cy="47626"/>
          </a:xfrm>
          <a:prstGeom prst="ellipse">
            <a:avLst/>
          </a:prstGeom>
          <a:ln>
            <a:noFill/>
          </a:ln>
          <a:effectLst>
            <a:outerShdw blurRad="127000" dir="3900000" sx="120000" sy="120000" algn="t" rotWithShape="0">
              <a:schemeClr val="accent1">
                <a:alpha val="8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4CCE53-089C-40CD-943C-B76500B860A6}"/>
              </a:ext>
            </a:extLst>
          </p:cNvPr>
          <p:cNvSpPr/>
          <p:nvPr userDrawn="1"/>
        </p:nvSpPr>
        <p:spPr>
          <a:xfrm>
            <a:off x="4054634" y="2895917"/>
            <a:ext cx="47626" cy="4762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14300" dir="3900000" sx="120000" sy="120000" algn="t" rotWithShape="0">
              <a:schemeClr val="accent2">
                <a:alpha val="8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342FDB-382F-49CB-95A3-2AE5C7976704}"/>
              </a:ext>
            </a:extLst>
          </p:cNvPr>
          <p:cNvSpPr/>
          <p:nvPr userDrawn="1"/>
        </p:nvSpPr>
        <p:spPr>
          <a:xfrm>
            <a:off x="2540049" y="4494213"/>
            <a:ext cx="76100" cy="76100"/>
          </a:xfrm>
          <a:prstGeom prst="ellipse">
            <a:avLst/>
          </a:prstGeom>
          <a:ln>
            <a:noFill/>
          </a:ln>
          <a:effectLst>
            <a:outerShdw blurRad="127000" dir="3900000" sx="120000" sy="120000" algn="t" rotWithShape="0">
              <a:schemeClr val="accent1">
                <a:alpha val="8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606A31-F6B4-48E7-B602-4C8967AE2ECA}"/>
              </a:ext>
            </a:extLst>
          </p:cNvPr>
          <p:cNvSpPr/>
          <p:nvPr userDrawn="1"/>
        </p:nvSpPr>
        <p:spPr>
          <a:xfrm>
            <a:off x="9435040" y="4918553"/>
            <a:ext cx="47626" cy="47626"/>
          </a:xfrm>
          <a:prstGeom prst="ellipse">
            <a:avLst/>
          </a:prstGeom>
          <a:ln>
            <a:noFill/>
          </a:ln>
          <a:effectLst>
            <a:outerShdw blurRad="127000" dir="3900000" sx="120000" sy="120000" algn="t" rotWithShape="0">
              <a:schemeClr val="accent1">
                <a:alpha val="8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BC154-B7DA-499C-819F-9885251A4B71}"/>
              </a:ext>
            </a:extLst>
          </p:cNvPr>
          <p:cNvSpPr/>
          <p:nvPr userDrawn="1"/>
        </p:nvSpPr>
        <p:spPr>
          <a:xfrm>
            <a:off x="11020108" y="2603500"/>
            <a:ext cx="105410" cy="10541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14300" dir="3900000" sx="120000" sy="120000" algn="t" rotWithShape="0">
              <a:schemeClr val="accent2">
                <a:alpha val="8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A19ABB-5D2A-424A-9B01-2242EAD2D46F}"/>
              </a:ext>
            </a:extLst>
          </p:cNvPr>
          <p:cNvSpPr/>
          <p:nvPr userDrawn="1"/>
        </p:nvSpPr>
        <p:spPr>
          <a:xfrm>
            <a:off x="7679872" y="2084455"/>
            <a:ext cx="47626" cy="476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r="3900000" sx="120000" sy="120000" algn="t" rotWithShape="0">
              <a:schemeClr val="bg1">
                <a:alpha val="8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F023-D615-4A10-9787-BDB9EF20B1B9}"/>
              </a:ext>
            </a:extLst>
          </p:cNvPr>
          <p:cNvSpPr/>
          <p:nvPr userDrawn="1"/>
        </p:nvSpPr>
        <p:spPr>
          <a:xfrm>
            <a:off x="1662111" y="5848300"/>
            <a:ext cx="47626" cy="4762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14300" dir="3900000" sx="120000" sy="120000" algn="t" rotWithShape="0">
              <a:schemeClr val="accent2">
                <a:alpha val="8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00EEA22-48B1-4E22-AA0F-81987050214E}"/>
              </a:ext>
            </a:extLst>
          </p:cNvPr>
          <p:cNvSpPr/>
          <p:nvPr userDrawn="1"/>
        </p:nvSpPr>
        <p:spPr>
          <a:xfrm>
            <a:off x="6270172" y="5476874"/>
            <a:ext cx="47626" cy="476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r="3900000" sx="120000" sy="120000" algn="t" rotWithShape="0">
              <a:schemeClr val="bg1">
                <a:alpha val="8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515EEB-6BE5-4427-B7F5-96CB01763045}"/>
              </a:ext>
            </a:extLst>
          </p:cNvPr>
          <p:cNvSpPr/>
          <p:nvPr userDrawn="1"/>
        </p:nvSpPr>
        <p:spPr>
          <a:xfrm>
            <a:off x="269874" y="1298574"/>
            <a:ext cx="47626" cy="476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r="3900000" sx="120000" sy="120000" algn="t" rotWithShape="0">
              <a:schemeClr val="bg1">
                <a:alpha val="8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E4B5DC-8973-43F8-B404-85D5DC873CF1}"/>
              </a:ext>
            </a:extLst>
          </p:cNvPr>
          <p:cNvSpPr/>
          <p:nvPr userDrawn="1"/>
        </p:nvSpPr>
        <p:spPr>
          <a:xfrm>
            <a:off x="10306100" y="674687"/>
            <a:ext cx="76100" cy="76100"/>
          </a:xfrm>
          <a:prstGeom prst="ellipse">
            <a:avLst/>
          </a:prstGeom>
          <a:ln>
            <a:noFill/>
          </a:ln>
          <a:effectLst>
            <a:outerShdw blurRad="127000" dir="3900000" sx="120000" sy="120000" algn="t" rotWithShape="0">
              <a:schemeClr val="accent1">
                <a:alpha val="8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6117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0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81A7B74-4C49-48D5-872F-E5CB41C0AC2B}"/>
              </a:ext>
            </a:extLst>
          </p:cNvPr>
          <p:cNvSpPr txBox="1"/>
          <p:nvPr/>
        </p:nvSpPr>
        <p:spPr>
          <a:xfrm>
            <a:off x="1094927" y="2099367"/>
            <a:ext cx="5287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>
                  <a:outerShdw blurRad="241300" dist="38100" dir="5400000" algn="t" rotWithShape="0">
                    <a:schemeClr val="accent1">
                      <a:alpha val="40000"/>
                    </a:schemeClr>
                  </a:outerShdw>
                </a:effectLst>
                <a:latin typeface="Orbitron SemiBold" pitchFamily="2" charset="0"/>
                <a:cs typeface="Poppins SemiBold" panose="00000700000000000000" pitchFamily="2" charset="0"/>
              </a:rPr>
              <a:t>Tools Adobe Illustrator</a:t>
            </a:r>
          </a:p>
          <a:p>
            <a:r>
              <a:rPr lang="en-US" sz="4000" dirty="0">
                <a:solidFill>
                  <a:schemeClr val="accent1"/>
                </a:solidFill>
                <a:effectLst>
                  <a:outerShdw blurRad="241300" dist="38100" dir="5400000" algn="t" rotWithShape="0">
                    <a:schemeClr val="accent1">
                      <a:alpha val="40000"/>
                    </a:schemeClr>
                  </a:outerShdw>
                </a:effectLst>
                <a:latin typeface="Orbitron SemiBold" pitchFamily="2" charset="0"/>
                <a:cs typeface="Poppins SemiBold" panose="00000700000000000000" pitchFamily="2" charset="0"/>
              </a:rPr>
              <a:t>Yang </a:t>
            </a:r>
            <a:r>
              <a:rPr lang="en-US" sz="4000" dirty="0" err="1">
                <a:solidFill>
                  <a:schemeClr val="accent1"/>
                </a:solidFill>
                <a:effectLst>
                  <a:outerShdw blurRad="241300" dist="38100" dir="5400000" algn="t" rotWithShape="0">
                    <a:schemeClr val="accent1">
                      <a:alpha val="40000"/>
                    </a:schemeClr>
                  </a:outerShdw>
                </a:effectLst>
                <a:latin typeface="Orbitron SemiBold" pitchFamily="2" charset="0"/>
                <a:cs typeface="Poppins SemiBold" panose="00000700000000000000" pitchFamily="2" charset="0"/>
              </a:rPr>
              <a:t>Sering</a:t>
            </a:r>
            <a:r>
              <a:rPr lang="en-US" sz="4000" dirty="0">
                <a:solidFill>
                  <a:schemeClr val="accent1"/>
                </a:solidFill>
                <a:effectLst>
                  <a:outerShdw blurRad="241300" dist="38100" dir="5400000" algn="t" rotWithShape="0">
                    <a:schemeClr val="accent1">
                      <a:alpha val="40000"/>
                    </a:schemeClr>
                  </a:outerShdw>
                </a:effectLst>
                <a:latin typeface="Orbitron SemiBold" pitchFamily="2" charset="0"/>
                <a:cs typeface="Poppins SemiBold" panose="00000700000000000000" pitchFamily="2" charset="0"/>
              </a:rPr>
              <a:t> </a:t>
            </a:r>
            <a:r>
              <a:rPr lang="en-US" sz="4000" dirty="0" err="1">
                <a:solidFill>
                  <a:schemeClr val="accent1"/>
                </a:solidFill>
                <a:effectLst>
                  <a:outerShdw blurRad="241300" dist="38100" dir="5400000" algn="t" rotWithShape="0">
                    <a:schemeClr val="accent1">
                      <a:alpha val="40000"/>
                    </a:schemeClr>
                  </a:outerShdw>
                </a:effectLst>
                <a:latin typeface="Orbitron SemiBold" pitchFamily="2" charset="0"/>
                <a:cs typeface="Poppins SemiBold" panose="00000700000000000000" pitchFamily="2" charset="0"/>
              </a:rPr>
              <a:t>Digunakan</a:t>
            </a:r>
            <a:endParaRPr lang="en-US" sz="4000" dirty="0">
              <a:solidFill>
                <a:schemeClr val="accent1"/>
              </a:solidFill>
              <a:effectLst>
                <a:outerShdw blurRad="241300" dist="38100" dir="5400000" algn="t" rotWithShape="0">
                  <a:schemeClr val="accent1">
                    <a:alpha val="40000"/>
                  </a:schemeClr>
                </a:outerShdw>
              </a:effectLst>
              <a:latin typeface="Orbitron SemiBold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2231F-EE74-4C51-90E7-0FBE4A4C2F63}"/>
              </a:ext>
            </a:extLst>
          </p:cNvPr>
          <p:cNvSpPr txBox="1"/>
          <p:nvPr/>
        </p:nvSpPr>
        <p:spPr>
          <a:xfrm>
            <a:off x="1094927" y="3945320"/>
            <a:ext cx="401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 err="1">
                <a:solidFill>
                  <a:schemeClr val="accent1"/>
                </a:solidFill>
                <a:cs typeface="Poppins SemiBold" panose="00000700000000000000" pitchFamily="2" charset="0"/>
              </a:rPr>
              <a:t>Andika</a:t>
            </a:r>
            <a:r>
              <a:rPr lang="en-US" i="0" dirty="0">
                <a:solidFill>
                  <a:schemeClr val="accent1"/>
                </a:solidFill>
                <a:cs typeface="Poppins SemiBold" panose="00000700000000000000" pitchFamily="2" charset="0"/>
              </a:rPr>
              <a:t> </a:t>
            </a:r>
            <a:r>
              <a:rPr lang="en-US" i="0" dirty="0" err="1">
                <a:solidFill>
                  <a:schemeClr val="accent1"/>
                </a:solidFill>
                <a:cs typeface="Poppins SemiBold" panose="00000700000000000000" pitchFamily="2" charset="0"/>
              </a:rPr>
              <a:t>Kuswidyawan</a:t>
            </a:r>
            <a:endParaRPr lang="id-ID" dirty="0">
              <a:solidFill>
                <a:schemeClr val="accent1"/>
              </a:solidFill>
              <a:cs typeface="Poppins SemiBold" panose="00000700000000000000" pitchFamily="2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C1CF115-AE36-B8CF-830A-142D8350EF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59" t="-229" r="4183" b="229"/>
          <a:stretch/>
        </p:blipFill>
        <p:spPr>
          <a:xfrm>
            <a:off x="6583679" y="713568"/>
            <a:ext cx="2117558" cy="2709238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A86FA05-0DE4-0E01-23E9-83FE2D8E947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3" b="3373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62A761C-BE3E-6738-8428-7D6FE6680B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6" r="31426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982BAB0-3B5D-903B-1E9A-D3D643F3B9B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6" r="220"/>
          <a:stretch/>
        </p:blipFill>
        <p:spPr>
          <a:xfrm>
            <a:off x="6583679" y="3728025"/>
            <a:ext cx="2117558" cy="2416407"/>
          </a:xfrm>
        </p:spPr>
      </p:pic>
    </p:spTree>
    <p:extLst>
      <p:ext uri="{BB962C8B-B14F-4D97-AF65-F5344CB8AC3E}">
        <p14:creationId xmlns:p14="http://schemas.microsoft.com/office/powerpoint/2010/main" val="1949550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BE114F-2459-48EB-9088-8FD0ECCEE643}"/>
              </a:ext>
            </a:extLst>
          </p:cNvPr>
          <p:cNvSpPr txBox="1"/>
          <p:nvPr/>
        </p:nvSpPr>
        <p:spPr>
          <a:xfrm>
            <a:off x="3389623" y="605246"/>
            <a:ext cx="54127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0" dirty="0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6000000" scaled="0"/>
                </a:gradFill>
                <a:latin typeface="Orbitron SemiBold" pitchFamily="2" charset="0"/>
                <a:cs typeface="Poppins SemiBold" panose="00000700000000000000" pitchFamily="2" charset="0"/>
              </a:rPr>
              <a:t>Sejarah</a:t>
            </a:r>
            <a:r>
              <a:rPr lang="en-US" sz="3200" i="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8400000" scaled="0"/>
                </a:gradFill>
                <a:latin typeface="Orbitron SemiBold" pitchFamily="2" charset="0"/>
                <a:cs typeface="Poppins SemiBold" panose="00000700000000000000" pitchFamily="2" charset="0"/>
              </a:rPr>
              <a:t> </a:t>
            </a:r>
            <a:r>
              <a:rPr lang="en-US" sz="3200" i="0" dirty="0" err="1">
                <a:solidFill>
                  <a:schemeClr val="bg1"/>
                </a:solidFill>
                <a:latin typeface="Orbitron SemiBold" pitchFamily="2" charset="0"/>
                <a:cs typeface="Poppins SemiBold" panose="00000700000000000000" pitchFamily="2" charset="0"/>
              </a:rPr>
              <a:t>Singkat</a:t>
            </a:r>
            <a:endParaRPr lang="en-US" sz="3200" dirty="0">
              <a:solidFill>
                <a:schemeClr val="bg1"/>
              </a:solidFill>
              <a:latin typeface="Orbitron SemiBold" pitchFamily="2" charset="0"/>
              <a:cs typeface="Poppins SemiBold" panose="00000700000000000000" pitchFamily="2" charset="0"/>
            </a:endParaRPr>
          </a:p>
          <a:p>
            <a:pPr algn="ctr"/>
            <a:r>
              <a:rPr lang="en-US" sz="3200" i="0" dirty="0" err="1">
                <a:solidFill>
                  <a:schemeClr val="bg1"/>
                </a:solidFill>
                <a:latin typeface="Orbitron SemiBold" pitchFamily="2" charset="0"/>
                <a:cs typeface="Poppins SemiBold" panose="00000700000000000000" pitchFamily="2" charset="0"/>
              </a:rPr>
              <a:t>Seni</a:t>
            </a:r>
            <a:r>
              <a:rPr lang="en-US" sz="3200" i="0" dirty="0">
                <a:solidFill>
                  <a:schemeClr val="bg1"/>
                </a:solidFill>
                <a:latin typeface="Orbitron SemiBold" pitchFamily="2" charset="0"/>
                <a:cs typeface="Poppins SemiBold" panose="00000700000000000000" pitchFamily="2" charset="0"/>
              </a:rPr>
              <a:t> Visual Digital</a:t>
            </a:r>
            <a:endParaRPr lang="id-ID" sz="3200" dirty="0">
              <a:solidFill>
                <a:schemeClr val="bg1"/>
              </a:solidFill>
              <a:latin typeface="Orbitron SemiBold" pitchFamily="2" charset="0"/>
              <a:cs typeface="Poppins SemiBold" panose="000007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5B163-05CC-4763-9ACD-9A56F7CC202E}"/>
              </a:ext>
            </a:extLst>
          </p:cNvPr>
          <p:cNvSpPr txBox="1"/>
          <p:nvPr/>
        </p:nvSpPr>
        <p:spPr>
          <a:xfrm>
            <a:off x="1386737" y="1766111"/>
            <a:ext cx="94185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</a:rPr>
              <a:t>Seni</a:t>
            </a:r>
            <a:r>
              <a:rPr lang="en-US" sz="1200" dirty="0">
                <a:solidFill>
                  <a:schemeClr val="bg1"/>
                </a:solidFill>
              </a:rPr>
              <a:t> visual digital </a:t>
            </a:r>
            <a:r>
              <a:rPr lang="en-US" sz="1200" dirty="0" err="1">
                <a:solidFill>
                  <a:schemeClr val="bg1"/>
                </a:solidFill>
              </a:rPr>
              <a:t>merupakan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seni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rupa</a:t>
            </a:r>
            <a:r>
              <a:rPr lang="en-US" sz="1200" dirty="0">
                <a:solidFill>
                  <a:schemeClr val="bg1"/>
                </a:solidFill>
              </a:rPr>
              <a:t> yang </a:t>
            </a:r>
            <a:r>
              <a:rPr lang="en-US" sz="1200" dirty="0" err="1">
                <a:solidFill>
                  <a:schemeClr val="bg1"/>
                </a:solidFill>
              </a:rPr>
              <a:t>telah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sejak</a:t>
            </a:r>
            <a:r>
              <a:rPr lang="en-US" sz="1200" dirty="0">
                <a:solidFill>
                  <a:schemeClr val="bg1"/>
                </a:solidFill>
              </a:rPr>
              <a:t> zaman </a:t>
            </a:r>
            <a:r>
              <a:rPr lang="en-US" sz="1200" dirty="0" err="1">
                <a:solidFill>
                  <a:schemeClr val="bg1"/>
                </a:solidFill>
              </a:rPr>
              <a:t>prasejarah</a:t>
            </a:r>
            <a:r>
              <a:rPr lang="en-US" sz="1200" dirty="0">
                <a:solidFill>
                  <a:schemeClr val="bg1"/>
                </a:solidFill>
              </a:rPr>
              <a:t>. Di era </a:t>
            </a:r>
            <a:r>
              <a:rPr lang="en-US" sz="1200" dirty="0" err="1">
                <a:solidFill>
                  <a:schemeClr val="bg1"/>
                </a:solidFill>
              </a:rPr>
              <a:t>teknologi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ini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seni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rupa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telah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mengalami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perkembangan</a:t>
            </a:r>
            <a:r>
              <a:rPr lang="en-US" sz="1200" dirty="0">
                <a:solidFill>
                  <a:schemeClr val="bg1"/>
                </a:solidFill>
              </a:rPr>
              <a:t> dengan </a:t>
            </a:r>
            <a:r>
              <a:rPr lang="en-US" sz="1200" dirty="0" err="1">
                <a:solidFill>
                  <a:schemeClr val="bg1"/>
                </a:solidFill>
              </a:rPr>
              <a:t>menggunakan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teknologi</a:t>
            </a:r>
            <a:r>
              <a:rPr lang="en-US" sz="1200" dirty="0">
                <a:solidFill>
                  <a:schemeClr val="bg1"/>
                </a:solidFill>
              </a:rPr>
              <a:t> digital </a:t>
            </a:r>
            <a:r>
              <a:rPr lang="en-US" sz="1200" dirty="0" err="1">
                <a:solidFill>
                  <a:schemeClr val="bg1"/>
                </a:solidFill>
              </a:rPr>
              <a:t>misalnya</a:t>
            </a:r>
            <a:r>
              <a:rPr lang="en-US" sz="1200" dirty="0">
                <a:solidFill>
                  <a:schemeClr val="bg1"/>
                </a:solidFill>
              </a:rPr>
              <a:t>, media </a:t>
            </a:r>
            <a:r>
              <a:rPr lang="en-US" sz="1200" dirty="0" err="1">
                <a:solidFill>
                  <a:schemeClr val="bg1"/>
                </a:solidFill>
              </a:rPr>
              <a:t>cetak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seperti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koran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kini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berubah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menjadi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koran</a:t>
            </a:r>
            <a:r>
              <a:rPr lang="en-US" sz="1200" dirty="0">
                <a:solidFill>
                  <a:schemeClr val="bg1"/>
                </a:solidFill>
              </a:rPr>
              <a:t> digital.</a:t>
            </a:r>
            <a:endParaRPr lang="id-ID" sz="1200" dirty="0">
              <a:solidFill>
                <a:schemeClr val="bg1"/>
              </a:solidFill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9BC1B4E-FC5A-B5F4-0BA7-A248DBE47A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6" t="9531" r="17834" b="11726"/>
          <a:stretch/>
        </p:blipFill>
        <p:spPr>
          <a:xfrm>
            <a:off x="4584700" y="2863653"/>
            <a:ext cx="3022600" cy="3644566"/>
          </a:xfr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6AAA803B-88F1-9D7F-235A-D13948C335F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" r="13115"/>
          <a:stretch/>
        </p:blipFill>
        <p:spPr>
          <a:xfrm>
            <a:off x="8432799" y="3312600"/>
            <a:ext cx="2362200" cy="2848274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0EF8557C-640D-CF8E-D42C-5719AA7042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8" r="8528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35BB7-2099-9A76-0216-B7F3B5EE0CBA}"/>
              </a:ext>
            </a:extLst>
          </p:cNvPr>
          <p:cNvSpPr txBox="1"/>
          <p:nvPr/>
        </p:nvSpPr>
        <p:spPr>
          <a:xfrm>
            <a:off x="1176703" y="2586654"/>
            <a:ext cx="28027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0" dirty="0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6000000" scaled="0"/>
                </a:gradFill>
                <a:latin typeface="Orbitron SemiBold" pitchFamily="2" charset="0"/>
                <a:cs typeface="Poppins SemiBold" panose="00000700000000000000" pitchFamily="2" charset="0"/>
              </a:rPr>
              <a:t>Advertising</a:t>
            </a:r>
            <a:endParaRPr lang="id-ID" sz="3000" dirty="0">
              <a:solidFill>
                <a:schemeClr val="bg1"/>
              </a:solidFill>
              <a:latin typeface="Orbitron SemiBold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AC0951-2559-C1B6-3634-BD2BF64C568B}"/>
              </a:ext>
            </a:extLst>
          </p:cNvPr>
          <p:cNvSpPr txBox="1"/>
          <p:nvPr/>
        </p:nvSpPr>
        <p:spPr>
          <a:xfrm>
            <a:off x="8212504" y="2586654"/>
            <a:ext cx="28027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0" dirty="0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6000000" scaled="0"/>
                </a:gradFill>
                <a:latin typeface="Orbitron SemiBold" pitchFamily="2" charset="0"/>
                <a:cs typeface="Poppins SemiBold" panose="00000700000000000000" pitchFamily="2" charset="0"/>
              </a:rPr>
              <a:t>Media </a:t>
            </a:r>
            <a:r>
              <a:rPr lang="en-US" sz="3000" i="0" dirty="0" err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6000000" scaled="0"/>
                </a:gradFill>
                <a:latin typeface="Orbitron SemiBold" pitchFamily="2" charset="0"/>
                <a:cs typeface="Poppins SemiBold" panose="00000700000000000000" pitchFamily="2" charset="0"/>
              </a:rPr>
              <a:t>Promosi</a:t>
            </a:r>
            <a:endParaRPr lang="id-ID" sz="3000" dirty="0">
              <a:solidFill>
                <a:schemeClr val="bg1"/>
              </a:solidFill>
              <a:latin typeface="Orbitron SemiBold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58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2614AE-1528-483C-AC67-57DF5A73C8D6}"/>
              </a:ext>
            </a:extLst>
          </p:cNvPr>
          <p:cNvSpPr/>
          <p:nvPr/>
        </p:nvSpPr>
        <p:spPr>
          <a:xfrm>
            <a:off x="8046720" y="2487774"/>
            <a:ext cx="3129280" cy="3609652"/>
          </a:xfrm>
          <a:prstGeom prst="roundRect">
            <a:avLst>
              <a:gd name="adj" fmla="val 3661"/>
            </a:avLst>
          </a:prstGeom>
          <a:solidFill>
            <a:schemeClr val="bg1">
              <a:alpha val="5000"/>
            </a:schemeClr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C6287B-4B6B-41AC-A3AF-C3EE9ECC6251}"/>
              </a:ext>
            </a:extLst>
          </p:cNvPr>
          <p:cNvSpPr/>
          <p:nvPr/>
        </p:nvSpPr>
        <p:spPr>
          <a:xfrm>
            <a:off x="1016000" y="2487774"/>
            <a:ext cx="3129280" cy="3609652"/>
          </a:xfrm>
          <a:prstGeom prst="roundRect">
            <a:avLst>
              <a:gd name="adj" fmla="val 3661"/>
            </a:avLst>
          </a:prstGeom>
          <a:solidFill>
            <a:schemeClr val="bg1">
              <a:alpha val="5000"/>
            </a:schemeClr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35CE318-6FBD-422D-9A66-665CACD06B99}"/>
              </a:ext>
            </a:extLst>
          </p:cNvPr>
          <p:cNvSpPr/>
          <p:nvPr/>
        </p:nvSpPr>
        <p:spPr>
          <a:xfrm>
            <a:off x="4531360" y="2487774"/>
            <a:ext cx="3129280" cy="3609652"/>
          </a:xfrm>
          <a:prstGeom prst="roundRect">
            <a:avLst>
              <a:gd name="adj" fmla="val 3661"/>
            </a:avLst>
          </a:prstGeom>
          <a:solidFill>
            <a:schemeClr val="bg1">
              <a:alpha val="5000"/>
            </a:schemeClr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D95F3-3832-46D8-9505-A2ADB3D9BB0B}"/>
              </a:ext>
            </a:extLst>
          </p:cNvPr>
          <p:cNvSpPr txBox="1"/>
          <p:nvPr/>
        </p:nvSpPr>
        <p:spPr>
          <a:xfrm>
            <a:off x="2565667" y="723186"/>
            <a:ext cx="7060663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i="0" dirty="0" err="1">
                <a:solidFill>
                  <a:schemeClr val="bg1"/>
                </a:solidFill>
                <a:latin typeface="Orbitron SemiBold" pitchFamily="2" charset="0"/>
                <a:cs typeface="Poppins SemiBold" panose="00000700000000000000" pitchFamily="2" charset="0"/>
              </a:rPr>
              <a:t>Kenapa</a:t>
            </a:r>
            <a:r>
              <a:rPr lang="en-US" sz="3200" i="0" dirty="0">
                <a:solidFill>
                  <a:schemeClr val="bg1"/>
                </a:solidFill>
                <a:latin typeface="Orbitron SemiBold" pitchFamily="2" charset="0"/>
                <a:cs typeface="Poppins SemiBold" panose="00000700000000000000" pitchFamily="2" charset="0"/>
              </a:rPr>
              <a:t> </a:t>
            </a:r>
            <a:r>
              <a:rPr lang="en-US" sz="3200" i="0" dirty="0" err="1">
                <a:solidFill>
                  <a:schemeClr val="bg1"/>
                </a:solidFill>
                <a:latin typeface="Orbitron SemiBold" pitchFamily="2" charset="0"/>
                <a:cs typeface="Poppins SemiBold" panose="00000700000000000000" pitchFamily="2" charset="0"/>
              </a:rPr>
              <a:t>Menggunakan</a:t>
            </a:r>
            <a:r>
              <a:rPr lang="en-US" sz="3200" i="0" dirty="0">
                <a:solidFill>
                  <a:schemeClr val="bg1"/>
                </a:solidFill>
                <a:latin typeface="Orbitron SemiBold" pitchFamily="2" charset="0"/>
                <a:cs typeface="Poppins SemiBold" panose="00000700000000000000" pitchFamily="2" charset="0"/>
              </a:rPr>
              <a:t> </a:t>
            </a:r>
            <a:r>
              <a:rPr lang="en-US" sz="3200" dirty="0">
                <a:solidFill>
                  <a:schemeClr val="accent1"/>
                </a:solidFill>
                <a:latin typeface="Orbitron SemiBold" pitchFamily="2" charset="0"/>
                <a:cs typeface="Poppins SemiBold" panose="00000700000000000000" pitchFamily="2" charset="0"/>
              </a:rPr>
              <a:t>Adobe Illustrator ?</a:t>
            </a:r>
            <a:endParaRPr lang="id-ID" sz="3200" dirty="0">
              <a:solidFill>
                <a:schemeClr val="accent1"/>
              </a:solidFill>
              <a:latin typeface="Orbitron SemiBold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B811B-10FE-4C1A-9025-E35249307566}"/>
              </a:ext>
            </a:extLst>
          </p:cNvPr>
          <p:cNvSpPr txBox="1"/>
          <p:nvPr/>
        </p:nvSpPr>
        <p:spPr>
          <a:xfrm>
            <a:off x="1115547" y="4961947"/>
            <a:ext cx="28604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Tidak</a:t>
            </a:r>
            <a:r>
              <a:rPr lang="en-US" sz="1400" dirty="0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Pecah</a:t>
            </a:r>
            <a:r>
              <a:rPr lang="en-US" sz="1400" dirty="0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rbitron" pitchFamily="2" charset="0"/>
                <a:cs typeface="Poppins" panose="00000500000000000000" pitchFamily="2" charset="0"/>
              </a:rPr>
              <a:t>S</a:t>
            </a:r>
            <a:r>
              <a:rPr lang="en-US" sz="1400" dirty="0" err="1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aat</a:t>
            </a:r>
            <a:r>
              <a:rPr lang="en-US" sz="1400" dirty="0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Diperbesar</a:t>
            </a:r>
            <a:r>
              <a:rPr lang="en-US" sz="1400" dirty="0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karena</a:t>
            </a:r>
            <a:r>
              <a:rPr lang="en-US" sz="1400" dirty="0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berbasis</a:t>
            </a:r>
            <a:r>
              <a:rPr lang="en-US" sz="1400" dirty="0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vektor</a:t>
            </a:r>
            <a:endParaRPr lang="id-ID" sz="1400" dirty="0">
              <a:solidFill>
                <a:schemeClr val="bg1"/>
              </a:solidFill>
              <a:latin typeface="Orbitron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0610FE-AA3F-40CA-9494-6005920C84E8}"/>
              </a:ext>
            </a:extLst>
          </p:cNvPr>
          <p:cNvSpPr txBox="1"/>
          <p:nvPr/>
        </p:nvSpPr>
        <p:spPr>
          <a:xfrm>
            <a:off x="2489729" y="1375381"/>
            <a:ext cx="692103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Graphic designer </a:t>
            </a:r>
            <a:r>
              <a:rPr lang="en-US" sz="1200" dirty="0" err="1">
                <a:solidFill>
                  <a:schemeClr val="bg1"/>
                </a:solidFill>
              </a:rPr>
              <a:t>memiliki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kesempatan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untuk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memilih</a:t>
            </a:r>
            <a:r>
              <a:rPr lang="en-US" sz="1200" dirty="0">
                <a:solidFill>
                  <a:schemeClr val="bg1"/>
                </a:solidFill>
              </a:rPr>
              <a:t> software yang </a:t>
            </a:r>
            <a:r>
              <a:rPr lang="en-US" sz="1200" dirty="0" err="1">
                <a:solidFill>
                  <a:schemeClr val="bg1"/>
                </a:solidFill>
              </a:rPr>
              <a:t>akan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dikuasainya</a:t>
            </a:r>
            <a:r>
              <a:rPr lang="en-US" sz="1200" dirty="0">
                <a:solidFill>
                  <a:schemeClr val="bg1"/>
                </a:solidFill>
              </a:rPr>
              <a:t>. Banyak software yang </a:t>
            </a:r>
            <a:r>
              <a:rPr lang="en-US" sz="1200" dirty="0" err="1">
                <a:solidFill>
                  <a:schemeClr val="bg1"/>
                </a:solidFill>
              </a:rPr>
              <a:t>menawarkan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berbagai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macam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fitur</a:t>
            </a:r>
            <a:r>
              <a:rPr lang="en-US" sz="1200" dirty="0">
                <a:solidFill>
                  <a:schemeClr val="bg1"/>
                </a:solidFill>
              </a:rPr>
              <a:t> dan </a:t>
            </a:r>
            <a:r>
              <a:rPr lang="en-US" sz="1200" dirty="0" err="1">
                <a:solidFill>
                  <a:schemeClr val="bg1"/>
                </a:solidFill>
              </a:rPr>
              <a:t>keunggulan-keunggulan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lainnya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seperti</a:t>
            </a:r>
            <a:r>
              <a:rPr lang="en-US" sz="1200" dirty="0">
                <a:solidFill>
                  <a:schemeClr val="bg1"/>
                </a:solidFill>
              </a:rPr>
              <a:t> :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Nunito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Adobe Illustrator, Adobe Photoshop, Corel Draw</a:t>
            </a:r>
            <a:endParaRPr lang="id-ID" sz="1200" dirty="0">
              <a:solidFill>
                <a:schemeClr val="bg1"/>
              </a:solidFill>
              <a:latin typeface="Nunito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CDF5DF2-5406-292B-CEB4-1A4B4FBCE5C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" r="1211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7528312-7E3B-B15B-C046-B38BE324F2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1" r="56062" b="26364"/>
          <a:stretch/>
        </p:blipFill>
        <p:spPr>
          <a:xfrm>
            <a:off x="1150407" y="2655587"/>
            <a:ext cx="2860465" cy="2094213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8C2F5E63-26CA-C31D-1A2A-C2356825975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" b="2837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88FFFE-74F3-7A22-E187-DCE4E1D2E7A4}"/>
              </a:ext>
            </a:extLst>
          </p:cNvPr>
          <p:cNvSpPr txBox="1"/>
          <p:nvPr/>
        </p:nvSpPr>
        <p:spPr>
          <a:xfrm>
            <a:off x="4665765" y="4961947"/>
            <a:ext cx="2860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Mudah</a:t>
            </a:r>
            <a:r>
              <a:rPr lang="en-US" sz="1400" dirty="0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Untuk</a:t>
            </a:r>
            <a:r>
              <a:rPr lang="en-US" sz="1400" dirty="0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Digunakan</a:t>
            </a:r>
            <a:r>
              <a:rPr lang="en-US" sz="1400" dirty="0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.</a:t>
            </a:r>
            <a:endParaRPr lang="id-ID" sz="1400" dirty="0">
              <a:solidFill>
                <a:schemeClr val="bg1"/>
              </a:solidFill>
              <a:latin typeface="Orbitron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9D574-73D0-B32F-D899-91AABBEB9F70}"/>
              </a:ext>
            </a:extLst>
          </p:cNvPr>
          <p:cNvSpPr txBox="1"/>
          <p:nvPr/>
        </p:nvSpPr>
        <p:spPr>
          <a:xfrm>
            <a:off x="8181127" y="4961947"/>
            <a:ext cx="286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Mudah</a:t>
            </a:r>
            <a:r>
              <a:rPr lang="en-US" sz="1400" dirty="0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rbitron" pitchFamily="2" charset="0"/>
                <a:cs typeface="Poppins" panose="00000500000000000000" pitchFamily="2" charset="0"/>
              </a:rPr>
              <a:t>d</a:t>
            </a:r>
            <a:r>
              <a:rPr lang="en-US" sz="1400" dirty="0" err="1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ipelajari</a:t>
            </a:r>
            <a:r>
              <a:rPr lang="en-US" sz="1400" dirty="0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rbitron" pitchFamily="2" charset="0"/>
                <a:cs typeface="Poppins" panose="00000500000000000000" pitchFamily="2" charset="0"/>
              </a:rPr>
              <a:t>u</a:t>
            </a:r>
            <a:r>
              <a:rPr lang="en-US" sz="1400" dirty="0" err="1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ntuk</a:t>
            </a:r>
            <a:r>
              <a:rPr lang="en-US" sz="1400" dirty="0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rbitron" pitchFamily="2" charset="0"/>
                <a:cs typeface="Poppins" panose="00000500000000000000" pitchFamily="2" charset="0"/>
              </a:rPr>
              <a:t>p</a:t>
            </a:r>
            <a:r>
              <a:rPr lang="en-US" sz="1400" dirty="0" err="1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emula</a:t>
            </a:r>
            <a:r>
              <a:rPr lang="en-US" sz="1400" dirty="0">
                <a:solidFill>
                  <a:schemeClr val="bg1"/>
                </a:solidFill>
                <a:effectLst/>
                <a:latin typeface="Orbitron" pitchFamily="2" charset="0"/>
                <a:cs typeface="Poppins" panose="00000500000000000000" pitchFamily="2" charset="0"/>
              </a:rPr>
              <a:t>.</a:t>
            </a:r>
            <a:endParaRPr lang="id-ID" sz="1400" dirty="0">
              <a:solidFill>
                <a:schemeClr val="bg1"/>
              </a:solidFill>
              <a:latin typeface="Orbitron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79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D01EAC-6311-4833-BE6A-2D489EA3B18F}"/>
              </a:ext>
            </a:extLst>
          </p:cNvPr>
          <p:cNvSpPr txBox="1"/>
          <p:nvPr/>
        </p:nvSpPr>
        <p:spPr>
          <a:xfrm>
            <a:off x="2698879" y="1546527"/>
            <a:ext cx="6794241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600" i="0" dirty="0" err="1">
                <a:ln w="19050">
                  <a:noFill/>
                </a:ln>
                <a:solidFill>
                  <a:schemeClr val="accent1"/>
                </a:solidFill>
                <a:effectLst>
                  <a:outerShdw blurRad="1651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Orbitron SemiBold" pitchFamily="2" charset="0"/>
                <a:cs typeface="Poppins SemiBold" panose="00000700000000000000" pitchFamily="2" charset="0"/>
              </a:rPr>
              <a:t>Terima</a:t>
            </a:r>
            <a:r>
              <a:rPr lang="en-US" sz="9600" i="0" dirty="0">
                <a:ln w="19050">
                  <a:noFill/>
                </a:ln>
                <a:solidFill>
                  <a:schemeClr val="accent1"/>
                </a:solidFill>
                <a:effectLst>
                  <a:outerShdw blurRad="1651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Orbitron SemiBold" pitchFamily="2" charset="0"/>
                <a:cs typeface="Poppins SemiBold" panose="00000700000000000000" pitchFamily="2" charset="0"/>
              </a:rPr>
              <a:t> Kasih</a:t>
            </a:r>
            <a:endParaRPr lang="id-ID" sz="9600" dirty="0">
              <a:ln w="19050">
                <a:noFill/>
              </a:ln>
              <a:solidFill>
                <a:schemeClr val="accent1"/>
              </a:solidFill>
              <a:effectLst>
                <a:outerShdw blurRad="165100" dir="5400000" sx="101000" sy="101000" algn="t" rotWithShape="0">
                  <a:prstClr val="black">
                    <a:alpha val="40000"/>
                  </a:prstClr>
                </a:outerShdw>
              </a:effectLst>
              <a:latin typeface="Orbitron SemiBold" pitchFamily="2" charset="0"/>
              <a:cs typeface="Poppins SemiBold" panose="00000700000000000000" pitchFamily="2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C6393F4-05A1-B26F-39C7-36A63E6EF2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2" b="43176"/>
          <a:stretch/>
        </p:blipFill>
        <p:spPr>
          <a:xfrm>
            <a:off x="2803762" y="3924300"/>
            <a:ext cx="6584476" cy="2933700"/>
          </a:xfrm>
        </p:spPr>
      </p:pic>
    </p:spTree>
    <p:extLst>
      <p:ext uri="{BB962C8B-B14F-4D97-AF65-F5344CB8AC3E}">
        <p14:creationId xmlns:p14="http://schemas.microsoft.com/office/powerpoint/2010/main" val="3363806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I">
      <a:dk1>
        <a:srgbClr val="000000"/>
      </a:dk1>
      <a:lt1>
        <a:srgbClr val="FFFFFF"/>
      </a:lt1>
      <a:dk2>
        <a:srgbClr val="1D1D25"/>
      </a:dk2>
      <a:lt2>
        <a:srgbClr val="E7E6E6"/>
      </a:lt2>
      <a:accent1>
        <a:srgbClr val="0AF8E1"/>
      </a:accent1>
      <a:accent2>
        <a:srgbClr val="00D8FC"/>
      </a:accent2>
      <a:accent3>
        <a:srgbClr val="605ADE"/>
      </a:accent3>
      <a:accent4>
        <a:srgbClr val="3C83E2"/>
      </a:accent4>
      <a:accent5>
        <a:srgbClr val="74180A"/>
      </a:accent5>
      <a:accent6>
        <a:srgbClr val="AD4D37"/>
      </a:accent6>
      <a:hlink>
        <a:srgbClr val="0563C1"/>
      </a:hlink>
      <a:folHlink>
        <a:srgbClr val="954F72"/>
      </a:folHlink>
    </a:clrScheme>
    <a:fontScheme name="Custom 4">
      <a:majorFont>
        <a:latin typeface="Orbitron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109</Words>
  <Application>Microsoft Office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Nunito</vt:lpstr>
      <vt:lpstr>Orbitron</vt:lpstr>
      <vt:lpstr>Orbitron SemiBold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antstheme</dc:creator>
  <cp:lastModifiedBy>gaming3 q5k9</cp:lastModifiedBy>
  <cp:revision>102</cp:revision>
  <dcterms:created xsi:type="dcterms:W3CDTF">2021-12-28T04:34:06Z</dcterms:created>
  <dcterms:modified xsi:type="dcterms:W3CDTF">2022-12-29T14:35:43Z</dcterms:modified>
</cp:coreProperties>
</file>